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haansoftxlsx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0" r:id="rId2"/>
    <p:sldId id="275" r:id="rId3"/>
    <p:sldId id="306" r:id="rId4"/>
    <p:sldId id="305" r:id="rId5"/>
    <p:sldId id="297" r:id="rId6"/>
    <p:sldId id="277" r:id="rId7"/>
    <p:sldId id="259" r:id="rId8"/>
    <p:sldId id="300" r:id="rId9"/>
    <p:sldId id="268" r:id="rId10"/>
    <p:sldId id="258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77B8"/>
    <a:srgbClr val="364254"/>
    <a:srgbClr val="C35954"/>
    <a:srgbClr val="7B5A85"/>
    <a:srgbClr val="B04474"/>
    <a:srgbClr val="182038"/>
    <a:srgbClr val="141E40"/>
    <a:srgbClr val="1B2955"/>
    <a:srgbClr val="0B1123"/>
    <a:srgbClr val="F478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29" autoAdjust="0"/>
    <p:restoredTop sz="94660"/>
  </p:normalViewPr>
  <p:slideViewPr>
    <p:cSldViewPr snapToGrid="0">
      <p:cViewPr>
        <p:scale>
          <a:sx n="100" d="100"/>
          <a:sy n="100" d="100"/>
        </p:scale>
        <p:origin x="-330" y="-390"/>
      </p:cViewPr>
      <p:guideLst>
        <p:guide orient="horz" pos="213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111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1222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 w="3175">
              <a:solidFill>
                <a:schemeClr val="bg1"/>
              </a:solidFill>
            </a:ln>
            <a:effectLst/>
            <a:scene3d>
              <a:camera prst="orthographicFront"/>
              <a:lightRig rig="threePt" dir="t"/>
            </a:scene3d>
            <a:sp3d/>
          </c:spPr>
          <c:dPt>
            <c:idx val="0"/>
            <c:bubble3D val="0"/>
            <c:spPr>
              <a:gradFill>
                <a:gsLst>
                  <a:gs pos="0">
                    <a:srgbClr val="7B5A85"/>
                  </a:gs>
                  <a:gs pos="100000">
                    <a:srgbClr val="C35954"/>
                  </a:gs>
                </a:gsLst>
                <a:lin ang="0" scaled="1"/>
              </a:gradFill>
              <a:ln w="3175">
                <a:solidFill>
                  <a:schemeClr val="bg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5CC-480A-9DA0-61F69B459AE6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35000"/>
                </a:schemeClr>
              </a:solidFill>
              <a:ln w="3175">
                <a:solidFill>
                  <a:schemeClr val="bg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5CC-480A-9DA0-61F69B459AE6}"/>
              </c:ext>
            </c:extLst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</c:v>
                </c:pt>
                <c:pt idx="1">
                  <c:v>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C5CC-480A-9DA0-61F69B459A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spPr>
    <a:scene3d>
      <a:camera prst="orthographicFront"/>
      <a:lightRig rig="threePt" dir="t"/>
    </a:scene3d>
    <a:sp3d prstMaterial="plastic"/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solidFill>
              <a:srgbClr val="657DAD"/>
            </a:solidFill>
            <a:ln w="3175">
              <a:solidFill>
                <a:schemeClr val="bg1"/>
              </a:solidFill>
            </a:ln>
            <a:effectLst/>
            <a:scene3d>
              <a:camera prst="orthographicFront"/>
              <a:lightRig rig="threePt" dir="t"/>
            </a:scene3d>
            <a:sp3d/>
          </c:spPr>
          <c:dPt>
            <c:idx val="0"/>
            <c:bubble3D val="0"/>
            <c:spPr>
              <a:gradFill>
                <a:gsLst>
                  <a:gs pos="0">
                    <a:srgbClr val="7B5A85"/>
                  </a:gs>
                  <a:gs pos="100000">
                    <a:srgbClr val="C35954"/>
                  </a:gs>
                </a:gsLst>
                <a:lin ang="0" scaled="1"/>
              </a:gradFill>
              <a:ln w="3175">
                <a:solidFill>
                  <a:schemeClr val="bg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B06-4CC1-95BC-B16DF1F8F41B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35000"/>
                </a:schemeClr>
              </a:solidFill>
              <a:ln w="3175">
                <a:solidFill>
                  <a:schemeClr val="bg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9B06-4CC1-95BC-B16DF1F8F41B}"/>
              </c:ext>
            </c:extLst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30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9B06-4CC1-95BC-B16DF1F8F4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spPr>
    <a:scene3d>
      <a:camera prst="orthographicFront"/>
      <a:lightRig rig="threePt" dir="t"/>
    </a:scene3d>
    <a:sp3d prstMaterial="plastic"/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5B175-F814-4F53-B8E0-1C5A2A083ED2}" type="datetimeFigureOut">
              <a:rPr lang="ko-KR" altLang="en-US" smtClean="0"/>
              <a:t>2019-02-21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7F1251-5FD2-45C3-99F5-F440BDBD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593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059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49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183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47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6" t="3889" r="23646" b="3889"/>
          <a:stretch/>
        </p:blipFill>
        <p:spPr>
          <a:xfrm>
            <a:off x="3162300" y="541682"/>
            <a:ext cx="5867400" cy="577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9780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5185" r="24271" b="63609"/>
          <a:stretch/>
        </p:blipFill>
        <p:spPr>
          <a:xfrm flipV="1">
            <a:off x="3022600" y="0"/>
            <a:ext cx="6146800" cy="209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8888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7" r="41786"/>
          <a:stretch/>
        </p:blipFill>
        <p:spPr>
          <a:xfrm>
            <a:off x="-1" y="771524"/>
            <a:ext cx="5191125" cy="565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4929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7" r="41786"/>
          <a:stretch/>
        </p:blipFill>
        <p:spPr>
          <a:xfrm>
            <a:off x="478972" y="0"/>
            <a:ext cx="629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73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33500"/>
            <a:ext cx="12192000" cy="5524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963669"/>
            <a:ext cx="12192000" cy="366949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4800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270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5185" r="24271" b="5185"/>
          <a:stretch/>
        </p:blipFill>
        <p:spPr>
          <a:xfrm>
            <a:off x="3352800" y="741331"/>
            <a:ext cx="5486400" cy="537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88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4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90185"/>
            <a:ext cx="9144000" cy="29083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4439816" y="5476359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prstClr val="white">
                    <a:lumMod val="85000"/>
                  </a:prstClr>
                </a:solidFill>
              </a:rPr>
              <a:t>www.goodpello.com</a:t>
            </a:r>
            <a:endParaRPr lang="ko-KR" altLang="en-US" dirty="0">
              <a:solidFill>
                <a:prstClr val="white">
                  <a:lumMod val="85000"/>
                </a:prstClr>
              </a:solidFill>
            </a:endParaRPr>
          </a:p>
        </p:txBody>
      </p:sp>
      <p:grpSp>
        <p:nvGrpSpPr>
          <p:cNvPr id="6" name="그룹 9"/>
          <p:cNvGrpSpPr/>
          <p:nvPr userDrawn="1"/>
        </p:nvGrpSpPr>
        <p:grpSpPr>
          <a:xfrm>
            <a:off x="3657600" y="5661025"/>
            <a:ext cx="4876800" cy="0"/>
            <a:chOff x="2105025" y="5566291"/>
            <a:chExt cx="4876800" cy="0"/>
          </a:xfrm>
        </p:grpSpPr>
        <p:cxnSp>
          <p:nvCxnSpPr>
            <p:cNvPr id="7" name="직선 연결선 10"/>
            <p:cNvCxnSpPr/>
            <p:nvPr userDrawn="1"/>
          </p:nvCxnSpPr>
          <p:spPr>
            <a:xfrm flipH="1">
              <a:off x="2105025" y="5566291"/>
              <a:ext cx="1200150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/>
            <p:cNvCxnSpPr/>
            <p:nvPr userDrawn="1"/>
          </p:nvCxnSpPr>
          <p:spPr>
            <a:xfrm flipH="1">
              <a:off x="5781675" y="5566291"/>
              <a:ext cx="1200150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978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509E8-EDB3-4BFB-9C63-B01D176D435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71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84376"/>
            <a:ext cx="12192000" cy="473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123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64" r:id="rId5"/>
    <p:sldLayoutId id="2147483652" r:id="rId6"/>
    <p:sldLayoutId id="2147483653" r:id="rId7"/>
    <p:sldLayoutId id="2147483662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5185" r="24271" b="5185"/>
          <a:stretch/>
        </p:blipFill>
        <p:spPr>
          <a:xfrm>
            <a:off x="1028700" y="1151947"/>
            <a:ext cx="4648200" cy="4554106"/>
          </a:xfrm>
          <a:prstGeom prst="rect">
            <a:avLst/>
          </a:prstGeom>
        </p:spPr>
      </p:pic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2758744" y="2913212"/>
            <a:ext cx="1151887" cy="2248950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2800" dirty="0" smtClean="0">
                <a:effectLst/>
                <a:latin typeface="+mn-lt"/>
              </a:rPr>
              <a:t>TOP QUALITY DESIGN</a:t>
            </a:r>
            <a:endParaRPr lang="en-US" altLang="ko-KR" sz="2800" dirty="0">
              <a:effectLst/>
              <a:latin typeface="+mn-lt"/>
            </a:endParaRP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5848682" y="1198760"/>
            <a:ext cx="6057568" cy="394172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600" b="0" dirty="0" smtClean="0">
                <a:solidFill>
                  <a:srgbClr val="364254"/>
                </a:solidFill>
                <a:effectLst/>
                <a:latin typeface="+mn-lt"/>
                <a:ea typeface="+mj-ea"/>
              </a:rPr>
              <a:t>2019 D2 Campus Fest </a:t>
            </a:r>
            <a:r>
              <a:rPr lang="ko-KR" altLang="en-US" sz="2600" b="0" dirty="0" err="1" smtClean="0">
                <a:solidFill>
                  <a:srgbClr val="364254"/>
                </a:solidFill>
                <a:effectLst/>
                <a:latin typeface="+mn-lt"/>
                <a:ea typeface="+mj-ea"/>
              </a:rPr>
              <a:t>지정주제</a:t>
            </a:r>
            <a:endParaRPr lang="en-US" altLang="ko-KR" sz="2600" b="0" dirty="0" smtClean="0">
              <a:solidFill>
                <a:srgbClr val="364254"/>
              </a:solidFill>
              <a:effectLst/>
              <a:latin typeface="+mn-lt"/>
              <a:ea typeface="+mj-ea"/>
            </a:endParaRPr>
          </a:p>
          <a:p>
            <a:pPr algn="l" latinLnBrk="0"/>
            <a:endParaRPr lang="en-US" altLang="ko-KR" sz="4000" b="0" dirty="0" smtClean="0">
              <a:solidFill>
                <a:srgbClr val="364254"/>
              </a:solidFill>
              <a:effectLst/>
              <a:latin typeface="+mn-lt"/>
              <a:ea typeface="+mj-ea"/>
            </a:endParaRPr>
          </a:p>
          <a:p>
            <a:pPr algn="l" latinLnBrk="0"/>
            <a:r>
              <a:rPr lang="en-US" altLang="ko-KR" sz="6000" dirty="0" smtClean="0">
                <a:solidFill>
                  <a:srgbClr val="00B050"/>
                </a:solidFill>
                <a:effectLst/>
                <a:latin typeface="+mn-lt"/>
                <a:ea typeface="+mj-ea"/>
              </a:rPr>
              <a:t>U</a:t>
            </a:r>
            <a:r>
              <a:rPr lang="en-US" altLang="ko-KR" sz="5000" dirty="0" smtClean="0">
                <a:solidFill>
                  <a:srgbClr val="364254"/>
                </a:solidFill>
                <a:effectLst/>
                <a:latin typeface="+mn-lt"/>
                <a:ea typeface="+mj-ea"/>
              </a:rPr>
              <a:t>nsupervised</a:t>
            </a:r>
          </a:p>
          <a:p>
            <a:pPr algn="l" latinLnBrk="0"/>
            <a:r>
              <a:rPr lang="en-US" altLang="ko-KR" sz="6000" dirty="0" smtClean="0">
                <a:solidFill>
                  <a:schemeClr val="accent6">
                    <a:lumMod val="75000"/>
                  </a:schemeClr>
                </a:solidFill>
                <a:effectLst/>
                <a:latin typeface="+mn-lt"/>
                <a:ea typeface="+mj-ea"/>
              </a:rPr>
              <a:t>I</a:t>
            </a:r>
            <a:r>
              <a:rPr lang="en-US" altLang="ko-KR" sz="5000" dirty="0" smtClean="0">
                <a:solidFill>
                  <a:srgbClr val="364254"/>
                </a:solidFill>
                <a:effectLst/>
                <a:latin typeface="+mn-lt"/>
                <a:ea typeface="+mj-ea"/>
              </a:rPr>
              <a:t>mage</a:t>
            </a:r>
          </a:p>
          <a:p>
            <a:pPr algn="l" latinLnBrk="0"/>
            <a:r>
              <a:rPr lang="en-US" altLang="ko-KR" sz="6000" dirty="0" smtClean="0">
                <a:solidFill>
                  <a:srgbClr val="0070C0"/>
                </a:solidFill>
                <a:effectLst/>
                <a:latin typeface="+mn-lt"/>
                <a:ea typeface="+mj-ea"/>
              </a:rPr>
              <a:t>C</a:t>
            </a:r>
            <a:r>
              <a:rPr lang="en-US" altLang="ko-KR" sz="5000" dirty="0" smtClean="0">
                <a:solidFill>
                  <a:srgbClr val="364254"/>
                </a:solidFill>
                <a:effectLst/>
                <a:latin typeface="+mn-lt"/>
                <a:ea typeface="+mj-ea"/>
              </a:rPr>
              <a:t>lustering</a:t>
            </a:r>
            <a:endParaRPr lang="en-US" altLang="ko-KR" sz="5000" dirty="0">
              <a:solidFill>
                <a:srgbClr val="364254"/>
              </a:solidFill>
              <a:effectLst/>
              <a:latin typeface="+mn-lt"/>
              <a:ea typeface="+mj-ea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3179195" y="2457360"/>
            <a:ext cx="347211" cy="349172"/>
            <a:chOff x="3140075" y="831850"/>
            <a:chExt cx="842963" cy="847725"/>
          </a:xfrm>
          <a:solidFill>
            <a:schemeClr val="bg1"/>
          </a:solidFill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3362325" y="831850"/>
              <a:ext cx="519113" cy="263525"/>
            </a:xfrm>
            <a:custGeom>
              <a:avLst/>
              <a:gdLst>
                <a:gd name="T0" fmla="*/ 38 w 346"/>
                <a:gd name="T1" fmla="*/ 26 h 175"/>
                <a:gd name="T2" fmla="*/ 105 w 346"/>
                <a:gd name="T3" fmla="*/ 144 h 175"/>
                <a:gd name="T4" fmla="*/ 311 w 346"/>
                <a:gd name="T5" fmla="*/ 140 h 175"/>
                <a:gd name="T6" fmla="*/ 263 w 346"/>
                <a:gd name="T7" fmla="*/ 32 h 175"/>
                <a:gd name="T8" fmla="*/ 241 w 346"/>
                <a:gd name="T9" fmla="*/ 22 h 175"/>
                <a:gd name="T10" fmla="*/ 218 w 346"/>
                <a:gd name="T11" fmla="*/ 13 h 175"/>
                <a:gd name="T12" fmla="*/ 196 w 346"/>
                <a:gd name="T13" fmla="*/ 7 h 175"/>
                <a:gd name="T14" fmla="*/ 174 w 346"/>
                <a:gd name="T15" fmla="*/ 3 h 175"/>
                <a:gd name="T16" fmla="*/ 152 w 346"/>
                <a:gd name="T17" fmla="*/ 1 h 175"/>
                <a:gd name="T18" fmla="*/ 128 w 346"/>
                <a:gd name="T19" fmla="*/ 0 h 175"/>
                <a:gd name="T20" fmla="*/ 114 w 346"/>
                <a:gd name="T21" fmla="*/ 1 h 175"/>
                <a:gd name="T22" fmla="*/ 38 w 346"/>
                <a:gd name="T23" fmla="*/ 26 h 175"/>
                <a:gd name="T24" fmla="*/ 126 w 346"/>
                <a:gd name="T25" fmla="*/ 26 h 175"/>
                <a:gd name="T26" fmla="*/ 209 w 346"/>
                <a:gd name="T27" fmla="*/ 25 h 175"/>
                <a:gd name="T28" fmla="*/ 237 w 346"/>
                <a:gd name="T29" fmla="*/ 73 h 175"/>
                <a:gd name="T30" fmla="*/ 153 w 346"/>
                <a:gd name="T31" fmla="*/ 74 h 175"/>
                <a:gd name="T32" fmla="*/ 126 w 346"/>
                <a:gd name="T33" fmla="*/ 26 h 175"/>
                <a:gd name="T34" fmla="*/ 38 w 346"/>
                <a:gd name="T35" fmla="*/ 2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" h="175">
                  <a:moveTo>
                    <a:pt x="38" y="26"/>
                  </a:moveTo>
                  <a:cubicBezTo>
                    <a:pt x="0" y="60"/>
                    <a:pt x="30" y="112"/>
                    <a:pt x="105" y="144"/>
                  </a:cubicBezTo>
                  <a:cubicBezTo>
                    <a:pt x="181" y="175"/>
                    <a:pt x="273" y="174"/>
                    <a:pt x="311" y="140"/>
                  </a:cubicBezTo>
                  <a:cubicBezTo>
                    <a:pt x="346" y="110"/>
                    <a:pt x="324" y="64"/>
                    <a:pt x="263" y="32"/>
                  </a:cubicBezTo>
                  <a:cubicBezTo>
                    <a:pt x="256" y="29"/>
                    <a:pt x="247" y="25"/>
                    <a:pt x="241" y="22"/>
                  </a:cubicBezTo>
                  <a:cubicBezTo>
                    <a:pt x="226" y="16"/>
                    <a:pt x="226" y="16"/>
                    <a:pt x="218" y="13"/>
                  </a:cubicBezTo>
                  <a:cubicBezTo>
                    <a:pt x="204" y="9"/>
                    <a:pt x="203" y="9"/>
                    <a:pt x="196" y="7"/>
                  </a:cubicBezTo>
                  <a:cubicBezTo>
                    <a:pt x="182" y="4"/>
                    <a:pt x="181" y="4"/>
                    <a:pt x="174" y="3"/>
                  </a:cubicBezTo>
                  <a:cubicBezTo>
                    <a:pt x="160" y="1"/>
                    <a:pt x="160" y="1"/>
                    <a:pt x="152" y="1"/>
                  </a:cubicBezTo>
                  <a:cubicBezTo>
                    <a:pt x="137" y="0"/>
                    <a:pt x="137" y="0"/>
                    <a:pt x="128" y="0"/>
                  </a:cubicBezTo>
                  <a:cubicBezTo>
                    <a:pt x="124" y="0"/>
                    <a:pt x="119" y="1"/>
                    <a:pt x="114" y="1"/>
                  </a:cubicBezTo>
                  <a:cubicBezTo>
                    <a:pt x="82" y="3"/>
                    <a:pt x="55" y="11"/>
                    <a:pt x="38" y="26"/>
                  </a:cubicBezTo>
                  <a:cubicBezTo>
                    <a:pt x="65" y="21"/>
                    <a:pt x="95" y="21"/>
                    <a:pt x="126" y="26"/>
                  </a:cubicBezTo>
                  <a:cubicBezTo>
                    <a:pt x="141" y="13"/>
                    <a:pt x="179" y="12"/>
                    <a:pt x="209" y="25"/>
                  </a:cubicBezTo>
                  <a:cubicBezTo>
                    <a:pt x="240" y="38"/>
                    <a:pt x="253" y="59"/>
                    <a:pt x="237" y="73"/>
                  </a:cubicBezTo>
                  <a:cubicBezTo>
                    <a:pt x="222" y="86"/>
                    <a:pt x="184" y="87"/>
                    <a:pt x="153" y="74"/>
                  </a:cubicBezTo>
                  <a:cubicBezTo>
                    <a:pt x="123" y="61"/>
                    <a:pt x="110" y="40"/>
                    <a:pt x="126" y="26"/>
                  </a:cubicBezTo>
                  <a:cubicBezTo>
                    <a:pt x="95" y="21"/>
                    <a:pt x="65" y="21"/>
                    <a:pt x="38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3170238" y="873125"/>
              <a:ext cx="806450" cy="460375"/>
            </a:xfrm>
            <a:custGeom>
              <a:avLst/>
              <a:gdLst>
                <a:gd name="T0" fmla="*/ 530 w 538"/>
                <a:gd name="T1" fmla="*/ 173 h 307"/>
                <a:gd name="T2" fmla="*/ 529 w 538"/>
                <a:gd name="T3" fmla="*/ 172 h 307"/>
                <a:gd name="T4" fmla="*/ 504 w 538"/>
                <a:gd name="T5" fmla="*/ 113 h 307"/>
                <a:gd name="T6" fmla="*/ 474 w 538"/>
                <a:gd name="T7" fmla="*/ 72 h 307"/>
                <a:gd name="T8" fmla="*/ 470 w 538"/>
                <a:gd name="T9" fmla="*/ 67 h 307"/>
                <a:gd name="T10" fmla="*/ 471 w 538"/>
                <a:gd name="T11" fmla="*/ 160 h 307"/>
                <a:gd name="T12" fmla="*/ 208 w 538"/>
                <a:gd name="T13" fmla="*/ 164 h 307"/>
                <a:gd name="T14" fmla="*/ 121 w 538"/>
                <a:gd name="T15" fmla="*/ 14 h 307"/>
                <a:gd name="T16" fmla="*/ 141 w 538"/>
                <a:gd name="T17" fmla="*/ 0 h 307"/>
                <a:gd name="T18" fmla="*/ 124 w 538"/>
                <a:gd name="T19" fmla="*/ 9 h 307"/>
                <a:gd name="T20" fmla="*/ 87 w 538"/>
                <a:gd name="T21" fmla="*/ 35 h 307"/>
                <a:gd name="T22" fmla="*/ 76 w 538"/>
                <a:gd name="T23" fmla="*/ 43 h 307"/>
                <a:gd name="T24" fmla="*/ 48 w 538"/>
                <a:gd name="T25" fmla="*/ 72 h 307"/>
                <a:gd name="T26" fmla="*/ 168 w 538"/>
                <a:gd name="T27" fmla="*/ 255 h 307"/>
                <a:gd name="T28" fmla="*/ 506 w 538"/>
                <a:gd name="T29" fmla="*/ 249 h 307"/>
                <a:gd name="T30" fmla="*/ 530 w 538"/>
                <a:gd name="T31" fmla="*/ 17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8" h="307">
                  <a:moveTo>
                    <a:pt x="530" y="173"/>
                  </a:moveTo>
                  <a:cubicBezTo>
                    <a:pt x="529" y="172"/>
                    <a:pt x="529" y="172"/>
                    <a:pt x="529" y="172"/>
                  </a:cubicBezTo>
                  <a:cubicBezTo>
                    <a:pt x="523" y="154"/>
                    <a:pt x="517" y="136"/>
                    <a:pt x="504" y="113"/>
                  </a:cubicBezTo>
                  <a:cubicBezTo>
                    <a:pt x="491" y="93"/>
                    <a:pt x="489" y="90"/>
                    <a:pt x="474" y="72"/>
                  </a:cubicBezTo>
                  <a:cubicBezTo>
                    <a:pt x="470" y="67"/>
                    <a:pt x="470" y="67"/>
                    <a:pt x="470" y="67"/>
                  </a:cubicBezTo>
                  <a:cubicBezTo>
                    <a:pt x="498" y="99"/>
                    <a:pt x="500" y="134"/>
                    <a:pt x="471" y="160"/>
                  </a:cubicBezTo>
                  <a:cubicBezTo>
                    <a:pt x="422" y="202"/>
                    <a:pt x="304" y="204"/>
                    <a:pt x="208" y="164"/>
                  </a:cubicBezTo>
                  <a:cubicBezTo>
                    <a:pt x="111" y="124"/>
                    <a:pt x="72" y="57"/>
                    <a:pt x="121" y="14"/>
                  </a:cubicBezTo>
                  <a:cubicBezTo>
                    <a:pt x="127" y="9"/>
                    <a:pt x="134" y="4"/>
                    <a:pt x="141" y="0"/>
                  </a:cubicBezTo>
                  <a:cubicBezTo>
                    <a:pt x="135" y="3"/>
                    <a:pt x="129" y="6"/>
                    <a:pt x="124" y="9"/>
                  </a:cubicBezTo>
                  <a:cubicBezTo>
                    <a:pt x="104" y="21"/>
                    <a:pt x="100" y="24"/>
                    <a:pt x="87" y="35"/>
                  </a:cubicBezTo>
                  <a:cubicBezTo>
                    <a:pt x="83" y="37"/>
                    <a:pt x="80" y="40"/>
                    <a:pt x="76" y="43"/>
                  </a:cubicBezTo>
                  <a:cubicBezTo>
                    <a:pt x="67" y="51"/>
                    <a:pt x="56" y="63"/>
                    <a:pt x="48" y="72"/>
                  </a:cubicBezTo>
                  <a:cubicBezTo>
                    <a:pt x="0" y="127"/>
                    <a:pt x="51" y="206"/>
                    <a:pt x="168" y="255"/>
                  </a:cubicBezTo>
                  <a:cubicBezTo>
                    <a:pt x="292" y="307"/>
                    <a:pt x="443" y="304"/>
                    <a:pt x="506" y="249"/>
                  </a:cubicBezTo>
                  <a:cubicBezTo>
                    <a:pt x="531" y="228"/>
                    <a:pt x="538" y="201"/>
                    <a:pt x="530" y="1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3140075" y="1066800"/>
              <a:ext cx="842963" cy="487362"/>
            </a:xfrm>
            <a:custGeom>
              <a:avLst/>
              <a:gdLst>
                <a:gd name="T0" fmla="*/ 23 w 562"/>
                <a:gd name="T1" fmla="*/ 17 h 325"/>
                <a:gd name="T2" fmla="*/ 7 w 562"/>
                <a:gd name="T3" fmla="*/ 67 h 325"/>
                <a:gd name="T4" fmla="*/ 1 w 562"/>
                <a:gd name="T5" fmla="*/ 118 h 325"/>
                <a:gd name="T6" fmla="*/ 151 w 562"/>
                <a:gd name="T7" fmla="*/ 269 h 325"/>
                <a:gd name="T8" fmla="*/ 516 w 562"/>
                <a:gd name="T9" fmla="*/ 263 h 325"/>
                <a:gd name="T10" fmla="*/ 540 w 562"/>
                <a:gd name="T11" fmla="*/ 231 h 325"/>
                <a:gd name="T12" fmla="*/ 555 w 562"/>
                <a:gd name="T13" fmla="*/ 182 h 325"/>
                <a:gd name="T14" fmla="*/ 561 w 562"/>
                <a:gd name="T15" fmla="*/ 118 h 325"/>
                <a:gd name="T16" fmla="*/ 561 w 562"/>
                <a:gd name="T17" fmla="*/ 112 h 325"/>
                <a:gd name="T18" fmla="*/ 532 w 562"/>
                <a:gd name="T19" fmla="*/ 173 h 325"/>
                <a:gd name="T20" fmla="*/ 171 w 562"/>
                <a:gd name="T21" fmla="*/ 180 h 325"/>
                <a:gd name="T22" fmla="*/ 30 w 562"/>
                <a:gd name="T23" fmla="*/ 0 h 325"/>
                <a:gd name="T24" fmla="*/ 23 w 562"/>
                <a:gd name="T25" fmla="*/ 1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2" h="325">
                  <a:moveTo>
                    <a:pt x="23" y="17"/>
                  </a:moveTo>
                  <a:cubicBezTo>
                    <a:pt x="13" y="43"/>
                    <a:pt x="12" y="46"/>
                    <a:pt x="7" y="67"/>
                  </a:cubicBezTo>
                  <a:cubicBezTo>
                    <a:pt x="2" y="96"/>
                    <a:pt x="2" y="98"/>
                    <a:pt x="1" y="118"/>
                  </a:cubicBezTo>
                  <a:cubicBezTo>
                    <a:pt x="0" y="170"/>
                    <a:pt x="55" y="229"/>
                    <a:pt x="151" y="269"/>
                  </a:cubicBezTo>
                  <a:cubicBezTo>
                    <a:pt x="285" y="325"/>
                    <a:pt x="449" y="322"/>
                    <a:pt x="516" y="263"/>
                  </a:cubicBezTo>
                  <a:cubicBezTo>
                    <a:pt x="528" y="253"/>
                    <a:pt x="536" y="242"/>
                    <a:pt x="540" y="231"/>
                  </a:cubicBezTo>
                  <a:cubicBezTo>
                    <a:pt x="550" y="204"/>
                    <a:pt x="551" y="201"/>
                    <a:pt x="555" y="182"/>
                  </a:cubicBezTo>
                  <a:cubicBezTo>
                    <a:pt x="560" y="155"/>
                    <a:pt x="561" y="149"/>
                    <a:pt x="561" y="118"/>
                  </a:cubicBezTo>
                  <a:cubicBezTo>
                    <a:pt x="561" y="112"/>
                    <a:pt x="561" y="112"/>
                    <a:pt x="561" y="112"/>
                  </a:cubicBezTo>
                  <a:cubicBezTo>
                    <a:pt x="562" y="134"/>
                    <a:pt x="553" y="155"/>
                    <a:pt x="532" y="173"/>
                  </a:cubicBezTo>
                  <a:cubicBezTo>
                    <a:pt x="465" y="232"/>
                    <a:pt x="303" y="235"/>
                    <a:pt x="171" y="180"/>
                  </a:cubicBezTo>
                  <a:cubicBezTo>
                    <a:pt x="57" y="132"/>
                    <a:pt x="2" y="58"/>
                    <a:pt x="30" y="0"/>
                  </a:cubicBezTo>
                  <a:cubicBezTo>
                    <a:pt x="23" y="17"/>
                    <a:pt x="23" y="17"/>
                    <a:pt x="2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3152775" y="1346200"/>
              <a:ext cx="747713" cy="325437"/>
            </a:xfrm>
            <a:custGeom>
              <a:avLst/>
              <a:gdLst>
                <a:gd name="T0" fmla="*/ 5 w 499"/>
                <a:gd name="T1" fmla="*/ 20 h 217"/>
                <a:gd name="T2" fmla="*/ 31 w 499"/>
                <a:gd name="T3" fmla="*/ 78 h 217"/>
                <a:gd name="T4" fmla="*/ 54 w 499"/>
                <a:gd name="T5" fmla="*/ 112 h 217"/>
                <a:gd name="T6" fmla="*/ 147 w 499"/>
                <a:gd name="T7" fmla="*/ 177 h 217"/>
                <a:gd name="T8" fmla="*/ 405 w 499"/>
                <a:gd name="T9" fmla="*/ 186 h 217"/>
                <a:gd name="T10" fmla="*/ 410 w 499"/>
                <a:gd name="T11" fmla="*/ 183 h 217"/>
                <a:gd name="T12" fmla="*/ 458 w 499"/>
                <a:gd name="T13" fmla="*/ 149 h 217"/>
                <a:gd name="T14" fmla="*/ 494 w 499"/>
                <a:gd name="T15" fmla="*/ 110 h 217"/>
                <a:gd name="T16" fmla="*/ 499 w 499"/>
                <a:gd name="T17" fmla="*/ 104 h 217"/>
                <a:gd name="T18" fmla="*/ 485 w 499"/>
                <a:gd name="T19" fmla="*/ 119 h 217"/>
                <a:gd name="T20" fmla="*/ 139 w 499"/>
                <a:gd name="T21" fmla="*/ 125 h 217"/>
                <a:gd name="T22" fmla="*/ 0 w 499"/>
                <a:gd name="T23" fmla="*/ 0 h 217"/>
                <a:gd name="T24" fmla="*/ 5 w 499"/>
                <a:gd name="T25" fmla="*/ 2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217">
                  <a:moveTo>
                    <a:pt x="5" y="20"/>
                  </a:moveTo>
                  <a:cubicBezTo>
                    <a:pt x="11" y="37"/>
                    <a:pt x="18" y="55"/>
                    <a:pt x="31" y="78"/>
                  </a:cubicBezTo>
                  <a:cubicBezTo>
                    <a:pt x="44" y="99"/>
                    <a:pt x="44" y="100"/>
                    <a:pt x="54" y="112"/>
                  </a:cubicBezTo>
                  <a:cubicBezTo>
                    <a:pt x="73" y="136"/>
                    <a:pt x="105" y="159"/>
                    <a:pt x="147" y="177"/>
                  </a:cubicBezTo>
                  <a:cubicBezTo>
                    <a:pt x="238" y="214"/>
                    <a:pt x="345" y="217"/>
                    <a:pt x="405" y="186"/>
                  </a:cubicBezTo>
                  <a:cubicBezTo>
                    <a:pt x="410" y="183"/>
                    <a:pt x="410" y="183"/>
                    <a:pt x="410" y="183"/>
                  </a:cubicBezTo>
                  <a:cubicBezTo>
                    <a:pt x="431" y="170"/>
                    <a:pt x="436" y="166"/>
                    <a:pt x="458" y="149"/>
                  </a:cubicBezTo>
                  <a:cubicBezTo>
                    <a:pt x="477" y="131"/>
                    <a:pt x="480" y="128"/>
                    <a:pt x="494" y="110"/>
                  </a:cubicBezTo>
                  <a:cubicBezTo>
                    <a:pt x="499" y="104"/>
                    <a:pt x="499" y="104"/>
                    <a:pt x="499" y="104"/>
                  </a:cubicBezTo>
                  <a:cubicBezTo>
                    <a:pt x="495" y="109"/>
                    <a:pt x="491" y="114"/>
                    <a:pt x="485" y="119"/>
                  </a:cubicBezTo>
                  <a:cubicBezTo>
                    <a:pt x="421" y="175"/>
                    <a:pt x="266" y="178"/>
                    <a:pt x="139" y="125"/>
                  </a:cubicBezTo>
                  <a:cubicBezTo>
                    <a:pt x="60" y="92"/>
                    <a:pt x="10" y="44"/>
                    <a:pt x="0" y="0"/>
                  </a:cubicBezTo>
                  <a:cubicBezTo>
                    <a:pt x="5" y="20"/>
                    <a:pt x="5" y="20"/>
                    <a:pt x="5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3325813" y="1601788"/>
              <a:ext cx="312738" cy="77787"/>
            </a:xfrm>
            <a:custGeom>
              <a:avLst/>
              <a:gdLst>
                <a:gd name="T0" fmla="*/ 0 w 208"/>
                <a:gd name="T1" fmla="*/ 0 h 52"/>
                <a:gd name="T2" fmla="*/ 25 w 208"/>
                <a:gd name="T3" fmla="*/ 15 h 52"/>
                <a:gd name="T4" fmla="*/ 50 w 208"/>
                <a:gd name="T5" fmla="*/ 27 h 52"/>
                <a:gd name="T6" fmla="*/ 72 w 208"/>
                <a:gd name="T7" fmla="*/ 35 h 52"/>
                <a:gd name="T8" fmla="*/ 94 w 208"/>
                <a:gd name="T9" fmla="*/ 41 h 52"/>
                <a:gd name="T10" fmla="*/ 116 w 208"/>
                <a:gd name="T11" fmla="*/ 45 h 52"/>
                <a:gd name="T12" fmla="*/ 138 w 208"/>
                <a:gd name="T13" fmla="*/ 48 h 52"/>
                <a:gd name="T14" fmla="*/ 162 w 208"/>
                <a:gd name="T15" fmla="*/ 48 h 52"/>
                <a:gd name="T16" fmla="*/ 188 w 208"/>
                <a:gd name="T17" fmla="*/ 47 h 52"/>
                <a:gd name="T18" fmla="*/ 208 w 208"/>
                <a:gd name="T19" fmla="*/ 44 h 52"/>
                <a:gd name="T20" fmla="*/ 43 w 208"/>
                <a:gd name="T21" fmla="*/ 23 h 52"/>
                <a:gd name="T22" fmla="*/ 0 w 208"/>
                <a:gd name="T23" fmla="*/ 0 h 52"/>
                <a:gd name="T24" fmla="*/ 0 w 208"/>
                <a:gd name="T2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8" h="52">
                  <a:moveTo>
                    <a:pt x="0" y="0"/>
                  </a:moveTo>
                  <a:cubicBezTo>
                    <a:pt x="16" y="10"/>
                    <a:pt x="16" y="10"/>
                    <a:pt x="25" y="15"/>
                  </a:cubicBezTo>
                  <a:cubicBezTo>
                    <a:pt x="41" y="23"/>
                    <a:pt x="41" y="23"/>
                    <a:pt x="50" y="27"/>
                  </a:cubicBezTo>
                  <a:cubicBezTo>
                    <a:pt x="65" y="33"/>
                    <a:pt x="65" y="33"/>
                    <a:pt x="72" y="35"/>
                  </a:cubicBezTo>
                  <a:cubicBezTo>
                    <a:pt x="87" y="39"/>
                    <a:pt x="87" y="39"/>
                    <a:pt x="94" y="41"/>
                  </a:cubicBezTo>
                  <a:cubicBezTo>
                    <a:pt x="108" y="44"/>
                    <a:pt x="109" y="44"/>
                    <a:pt x="116" y="45"/>
                  </a:cubicBezTo>
                  <a:cubicBezTo>
                    <a:pt x="130" y="47"/>
                    <a:pt x="130" y="47"/>
                    <a:pt x="138" y="48"/>
                  </a:cubicBezTo>
                  <a:cubicBezTo>
                    <a:pt x="153" y="48"/>
                    <a:pt x="154" y="48"/>
                    <a:pt x="162" y="48"/>
                  </a:cubicBezTo>
                  <a:cubicBezTo>
                    <a:pt x="178" y="48"/>
                    <a:pt x="179" y="48"/>
                    <a:pt x="188" y="47"/>
                  </a:cubicBezTo>
                  <a:cubicBezTo>
                    <a:pt x="194" y="46"/>
                    <a:pt x="202" y="45"/>
                    <a:pt x="208" y="44"/>
                  </a:cubicBezTo>
                  <a:cubicBezTo>
                    <a:pt x="160" y="52"/>
                    <a:pt x="97" y="46"/>
                    <a:pt x="43" y="23"/>
                  </a:cubicBezTo>
                  <a:cubicBezTo>
                    <a:pt x="27" y="16"/>
                    <a:pt x="12" y="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Rectangle 1"/>
          <p:cNvSpPr/>
          <p:nvPr/>
        </p:nvSpPr>
        <p:spPr>
          <a:xfrm>
            <a:off x="1295399" y="2800350"/>
            <a:ext cx="4000501" cy="1152525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1295401" y="2798654"/>
            <a:ext cx="3952874" cy="863955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5000" dirty="0" smtClean="0">
                <a:effectLst/>
                <a:latin typeface="+mn-lt"/>
              </a:rPr>
              <a:t>2019-D2CF</a:t>
            </a:r>
            <a:endParaRPr lang="en-US" altLang="ko-KR" sz="5000" dirty="0">
              <a:effectLst/>
              <a:latin typeface="+mn-lt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1400175" y="3617635"/>
            <a:ext cx="3838575" cy="26379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1100" b="0" dirty="0" smtClean="0">
                <a:effectLst/>
                <a:latin typeface="+mn-lt"/>
              </a:rPr>
              <a:t>Clustering the images</a:t>
            </a:r>
            <a:endParaRPr lang="en-US" altLang="ko-KR" sz="1100" b="0" dirty="0">
              <a:effectLst/>
              <a:latin typeface="+mn-lt"/>
            </a:endParaRPr>
          </a:p>
        </p:txBody>
      </p:sp>
      <p:cxnSp>
        <p:nvCxnSpPr>
          <p:cNvPr id="17" name="Straight Connector 27"/>
          <p:cNvCxnSpPr/>
          <p:nvPr/>
        </p:nvCxnSpPr>
        <p:spPr>
          <a:xfrm>
            <a:off x="1381125" y="3572936"/>
            <a:ext cx="38481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93" b="14063"/>
          <a:stretch/>
        </p:blipFill>
        <p:spPr bwMode="auto">
          <a:xfrm>
            <a:off x="5876925" y="1790700"/>
            <a:ext cx="5324475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543675" y="6038850"/>
            <a:ext cx="37705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http://mmlab.ie.cuhk.edu.hk/projects/unsupervised_deep.html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581000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15640" y="3002280"/>
            <a:ext cx="5760720" cy="1078230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586153" y="3062497"/>
            <a:ext cx="5019696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3600" smtClean="0">
                <a:effectLst/>
                <a:latin typeface="Calibri" panose="020F0502020204030204" pitchFamily="34" charset="0"/>
              </a:rPr>
              <a:t>THANK YOU</a:t>
            </a:r>
            <a:endParaRPr lang="en-US" altLang="ko-KR" sz="3600">
              <a:effectLst/>
              <a:latin typeface="Calibri" panose="020F0502020204030204" pitchFamily="34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3517900" y="3728735"/>
            <a:ext cx="5156200" cy="217625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800" b="0">
                <a:effectLst/>
                <a:latin typeface="Calibri" panose="020F0502020204030204" pitchFamily="34" charset="0"/>
              </a:rPr>
              <a:t>Catch the feel of design in contemporary colors and </a:t>
            </a:r>
            <a:r>
              <a:rPr lang="en-US" altLang="ko-KR" sz="800" b="0" smtClean="0">
                <a:effectLst/>
                <a:latin typeface="Calibri" panose="020F0502020204030204" pitchFamily="34" charset="0"/>
              </a:rPr>
              <a:t>styles</a:t>
            </a:r>
            <a:endParaRPr lang="en-US" altLang="ko-KR" sz="800" b="0">
              <a:effectLst/>
              <a:latin typeface="Calibri" panose="020F0502020204030204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3586152" y="3670409"/>
            <a:ext cx="5019697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197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오른쪽 화살표 7"/>
          <p:cNvSpPr/>
          <p:nvPr/>
        </p:nvSpPr>
        <p:spPr>
          <a:xfrm>
            <a:off x="4752975" y="3268663"/>
            <a:ext cx="2447925" cy="1485900"/>
          </a:xfrm>
          <a:prstGeom prst="rightArrow">
            <a:avLst>
              <a:gd name="adj1" fmla="val 79488"/>
              <a:gd name="adj2" fmla="val 17949"/>
            </a:avLst>
          </a:prstGeom>
          <a:gradFill>
            <a:gsLst>
              <a:gs pos="0">
                <a:srgbClr val="00B050"/>
              </a:gs>
              <a:gs pos="66000">
                <a:srgbClr val="0070C0"/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4590144" y="4132462"/>
            <a:ext cx="5223325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"/>
          <p:cNvSpPr/>
          <p:nvPr/>
        </p:nvSpPr>
        <p:spPr>
          <a:xfrm>
            <a:off x="4072304" y="892176"/>
            <a:ext cx="3576271" cy="974724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4373973" y="969854"/>
            <a:ext cx="3093627" cy="52540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2800" dirty="0" smtClean="0">
                <a:effectLst/>
                <a:latin typeface="Calibri" panose="020F0502020204030204" pitchFamily="34" charset="0"/>
              </a:rPr>
              <a:t>Topic Introduction</a:t>
            </a:r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4373973" y="1531660"/>
            <a:ext cx="2998377" cy="220940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800" b="0" dirty="0">
                <a:effectLst/>
                <a:latin typeface="Calibri" panose="020F0502020204030204" pitchFamily="34" charset="0"/>
              </a:rPr>
              <a:t>Clustering the images</a:t>
            </a:r>
          </a:p>
        </p:txBody>
      </p:sp>
      <p:cxnSp>
        <p:nvCxnSpPr>
          <p:cNvPr id="15" name="Straight Connector 27"/>
          <p:cNvCxnSpPr/>
          <p:nvPr/>
        </p:nvCxnSpPr>
        <p:spPr>
          <a:xfrm>
            <a:off x="4449396" y="1486961"/>
            <a:ext cx="2922954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utoShape 4" descr="ê´ë ¨ ì´ë¯¸ì§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7" t="2669" r="5556" b="2971"/>
          <a:stretch/>
        </p:blipFill>
        <p:spPr bwMode="auto">
          <a:xfrm>
            <a:off x="7210424" y="2305049"/>
            <a:ext cx="4610101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076706" y="3440113"/>
            <a:ext cx="18435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Unsupervised</a:t>
            </a: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Image</a:t>
            </a: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Clustering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838" y="2466975"/>
            <a:ext cx="1557337" cy="1384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225" y="2478088"/>
            <a:ext cx="1532586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직선 연결선 9"/>
          <p:cNvCxnSpPr/>
          <p:nvPr/>
        </p:nvCxnSpPr>
        <p:spPr>
          <a:xfrm>
            <a:off x="8105775" y="2486025"/>
            <a:ext cx="666750" cy="828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825" y="2062163"/>
            <a:ext cx="1194793" cy="1062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직선 연결선 22"/>
          <p:cNvCxnSpPr/>
          <p:nvPr/>
        </p:nvCxnSpPr>
        <p:spPr>
          <a:xfrm flipH="1">
            <a:off x="10467975" y="2438400"/>
            <a:ext cx="619126" cy="954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4440238"/>
            <a:ext cx="1536712" cy="1338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8" name="직선 연결선 27"/>
          <p:cNvCxnSpPr/>
          <p:nvPr/>
        </p:nvCxnSpPr>
        <p:spPr>
          <a:xfrm flipV="1">
            <a:off x="8039100" y="4914900"/>
            <a:ext cx="857250" cy="80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0350" y="2030413"/>
            <a:ext cx="1166209" cy="985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832" y="5140897"/>
            <a:ext cx="1402968" cy="1221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114" y="3487738"/>
            <a:ext cx="1675894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5" name="직선 연결선 34"/>
          <p:cNvCxnSpPr/>
          <p:nvPr/>
        </p:nvCxnSpPr>
        <p:spPr>
          <a:xfrm flipV="1">
            <a:off x="9677400" y="4191000"/>
            <a:ext cx="85725" cy="1619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18" y="5153025"/>
            <a:ext cx="1256921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8" name="직선 연결선 37"/>
          <p:cNvCxnSpPr/>
          <p:nvPr/>
        </p:nvCxnSpPr>
        <p:spPr>
          <a:xfrm flipH="1" flipV="1">
            <a:off x="10801350" y="5010150"/>
            <a:ext cx="495301" cy="581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1377" y="5229224"/>
            <a:ext cx="1180623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775" y="4511294"/>
            <a:ext cx="1438276" cy="1288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8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57" t="6836" r="-2192" b="-3515"/>
          <a:stretch/>
        </p:blipFill>
        <p:spPr bwMode="auto">
          <a:xfrm>
            <a:off x="323849" y="1323974"/>
            <a:ext cx="11439525" cy="4714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6722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오른쪽 화살표 7"/>
          <p:cNvSpPr/>
          <p:nvPr/>
        </p:nvSpPr>
        <p:spPr>
          <a:xfrm>
            <a:off x="4752975" y="3268663"/>
            <a:ext cx="2447925" cy="1485900"/>
          </a:xfrm>
          <a:prstGeom prst="rightArrow">
            <a:avLst>
              <a:gd name="adj1" fmla="val 79488"/>
              <a:gd name="adj2" fmla="val 17949"/>
            </a:avLst>
          </a:prstGeom>
          <a:gradFill>
            <a:gsLst>
              <a:gs pos="0">
                <a:srgbClr val="00B050"/>
              </a:gs>
              <a:gs pos="66000">
                <a:srgbClr val="0070C0"/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4590144" y="4132462"/>
            <a:ext cx="5223325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"/>
          <p:cNvSpPr/>
          <p:nvPr/>
        </p:nvSpPr>
        <p:spPr>
          <a:xfrm>
            <a:off x="4072304" y="892176"/>
            <a:ext cx="3576271" cy="974724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4373973" y="969854"/>
            <a:ext cx="3093627" cy="52540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2800" dirty="0" smtClean="0">
                <a:effectLst/>
                <a:latin typeface="Calibri" panose="020F0502020204030204" pitchFamily="34" charset="0"/>
              </a:rPr>
              <a:t>Topic Introduction</a:t>
            </a:r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4373973" y="1531660"/>
            <a:ext cx="2998377" cy="220940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800" b="0" dirty="0">
                <a:effectLst/>
                <a:latin typeface="Calibri" panose="020F0502020204030204" pitchFamily="34" charset="0"/>
              </a:rPr>
              <a:t>Clustering the images</a:t>
            </a:r>
          </a:p>
        </p:txBody>
      </p:sp>
      <p:cxnSp>
        <p:nvCxnSpPr>
          <p:cNvPr id="15" name="Straight Connector 27"/>
          <p:cNvCxnSpPr/>
          <p:nvPr/>
        </p:nvCxnSpPr>
        <p:spPr>
          <a:xfrm>
            <a:off x="4449396" y="1486961"/>
            <a:ext cx="2922954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utoShape 4" descr="ê´ë ¨ ì´ë¯¸ì§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7" t="2669" r="5556" b="2971"/>
          <a:stretch/>
        </p:blipFill>
        <p:spPr bwMode="auto">
          <a:xfrm>
            <a:off x="7210424" y="2305049"/>
            <a:ext cx="4610101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076706" y="3440113"/>
            <a:ext cx="18435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Unsupervised</a:t>
            </a: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Image</a:t>
            </a: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Clustering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838" y="2466975"/>
            <a:ext cx="1557337" cy="1384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225" y="2478088"/>
            <a:ext cx="1532586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직선 연결선 9"/>
          <p:cNvCxnSpPr/>
          <p:nvPr/>
        </p:nvCxnSpPr>
        <p:spPr>
          <a:xfrm>
            <a:off x="8105775" y="2486025"/>
            <a:ext cx="666750" cy="828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825" y="2062163"/>
            <a:ext cx="1194793" cy="1062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직선 연결선 22"/>
          <p:cNvCxnSpPr/>
          <p:nvPr/>
        </p:nvCxnSpPr>
        <p:spPr>
          <a:xfrm flipH="1">
            <a:off x="10467975" y="2438400"/>
            <a:ext cx="619126" cy="954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4440238"/>
            <a:ext cx="1536712" cy="1338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8" name="직선 연결선 27"/>
          <p:cNvCxnSpPr/>
          <p:nvPr/>
        </p:nvCxnSpPr>
        <p:spPr>
          <a:xfrm flipV="1">
            <a:off x="8039100" y="4914900"/>
            <a:ext cx="857250" cy="80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0350" y="2030413"/>
            <a:ext cx="1166209" cy="985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832" y="5140897"/>
            <a:ext cx="1402968" cy="1221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114" y="3487738"/>
            <a:ext cx="1675894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5" name="직선 연결선 34"/>
          <p:cNvCxnSpPr/>
          <p:nvPr/>
        </p:nvCxnSpPr>
        <p:spPr>
          <a:xfrm flipV="1">
            <a:off x="9677400" y="4191000"/>
            <a:ext cx="85725" cy="1619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18" y="5153025"/>
            <a:ext cx="1256921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8" name="직선 연결선 37"/>
          <p:cNvCxnSpPr/>
          <p:nvPr/>
        </p:nvCxnSpPr>
        <p:spPr>
          <a:xfrm flipH="1" flipV="1">
            <a:off x="10801350" y="5010150"/>
            <a:ext cx="495301" cy="581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1377" y="5229224"/>
            <a:ext cx="1180623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775" y="4511294"/>
            <a:ext cx="1438276" cy="1288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986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Oval 92"/>
          <p:cNvSpPr/>
          <p:nvPr userDrawn="1"/>
        </p:nvSpPr>
        <p:spPr>
          <a:xfrm>
            <a:off x="4975089" y="2784757"/>
            <a:ext cx="2241822" cy="2241817"/>
          </a:xfrm>
          <a:prstGeom prst="ellipse">
            <a:avLst/>
          </a:prstGeom>
          <a:solidFill>
            <a:srgbClr val="18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600" dirty="0"/>
          </a:p>
        </p:txBody>
      </p:sp>
      <p:grpSp>
        <p:nvGrpSpPr>
          <p:cNvPr id="94" name="Group 93"/>
          <p:cNvGrpSpPr/>
          <p:nvPr/>
        </p:nvGrpSpPr>
        <p:grpSpPr>
          <a:xfrm>
            <a:off x="4781550" y="2575260"/>
            <a:ext cx="2628900" cy="2660812"/>
            <a:chOff x="4943475" y="2471838"/>
            <a:chExt cx="2305050" cy="2333030"/>
          </a:xfrm>
        </p:grpSpPr>
        <p:sp>
          <p:nvSpPr>
            <p:cNvPr id="95" name="Line 699"/>
            <p:cNvSpPr>
              <a:spLocks noChangeShapeType="1"/>
            </p:cNvSpPr>
            <p:nvPr userDrawn="1"/>
          </p:nvSpPr>
          <p:spPr bwMode="auto">
            <a:xfrm flipH="1" flipV="1">
              <a:off x="6040910" y="2471838"/>
              <a:ext cx="622608" cy="146907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Freeform 700"/>
            <p:cNvSpPr>
              <a:spLocks/>
            </p:cNvSpPr>
            <p:nvPr userDrawn="1"/>
          </p:nvSpPr>
          <p:spPr bwMode="auto">
            <a:xfrm>
              <a:off x="6663518" y="2618745"/>
              <a:ext cx="585007" cy="991625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Freeform 701"/>
            <p:cNvSpPr>
              <a:spLocks/>
            </p:cNvSpPr>
            <p:nvPr userDrawn="1"/>
          </p:nvSpPr>
          <p:spPr bwMode="auto">
            <a:xfrm>
              <a:off x="5547720" y="3610371"/>
              <a:ext cx="1700805" cy="1194497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Line 702"/>
            <p:cNvSpPr>
              <a:spLocks noChangeShapeType="1"/>
            </p:cNvSpPr>
            <p:nvPr userDrawn="1"/>
          </p:nvSpPr>
          <p:spPr bwMode="auto">
            <a:xfrm>
              <a:off x="5035293" y="4072080"/>
              <a:ext cx="512427" cy="654088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Freeform 703"/>
            <p:cNvSpPr>
              <a:spLocks/>
            </p:cNvSpPr>
            <p:nvPr userDrawn="1"/>
          </p:nvSpPr>
          <p:spPr bwMode="auto">
            <a:xfrm>
              <a:off x="4943475" y="3120626"/>
              <a:ext cx="91819" cy="951455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Line 704"/>
            <p:cNvSpPr>
              <a:spLocks noChangeShapeType="1"/>
            </p:cNvSpPr>
            <p:nvPr userDrawn="1"/>
          </p:nvSpPr>
          <p:spPr bwMode="auto">
            <a:xfrm flipH="1">
              <a:off x="5476016" y="2471838"/>
              <a:ext cx="564894" cy="191505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Freeform 705"/>
            <p:cNvSpPr>
              <a:spLocks/>
            </p:cNvSpPr>
            <p:nvPr userDrawn="1"/>
          </p:nvSpPr>
          <p:spPr bwMode="auto">
            <a:xfrm>
              <a:off x="5476839" y="2602150"/>
              <a:ext cx="1189611" cy="66406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Freeform 706"/>
            <p:cNvSpPr>
              <a:spLocks/>
            </p:cNvSpPr>
            <p:nvPr userDrawn="1"/>
          </p:nvSpPr>
          <p:spPr bwMode="auto">
            <a:xfrm>
              <a:off x="5392068" y="3704811"/>
              <a:ext cx="155652" cy="1021357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Freeform 707"/>
            <p:cNvSpPr>
              <a:spLocks/>
            </p:cNvSpPr>
            <p:nvPr userDrawn="1"/>
          </p:nvSpPr>
          <p:spPr bwMode="auto">
            <a:xfrm>
              <a:off x="5392068" y="2667715"/>
              <a:ext cx="115427" cy="1037097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none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Freeform 708"/>
            <p:cNvSpPr>
              <a:spLocks/>
            </p:cNvSpPr>
            <p:nvPr userDrawn="1"/>
          </p:nvSpPr>
          <p:spPr bwMode="auto">
            <a:xfrm>
              <a:off x="6011178" y="4143784"/>
              <a:ext cx="262346" cy="661084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Freeform 709"/>
            <p:cNvSpPr>
              <a:spLocks/>
            </p:cNvSpPr>
            <p:nvPr userDrawn="1"/>
          </p:nvSpPr>
          <p:spPr bwMode="auto">
            <a:xfrm>
              <a:off x="6011179" y="2607378"/>
              <a:ext cx="288568" cy="1536408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Line 710"/>
            <p:cNvSpPr>
              <a:spLocks noChangeShapeType="1"/>
            </p:cNvSpPr>
            <p:nvPr userDrawn="1"/>
          </p:nvSpPr>
          <p:spPr bwMode="auto">
            <a:xfrm>
              <a:off x="6040910" y="2471838"/>
              <a:ext cx="15740" cy="135540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Line 711"/>
            <p:cNvSpPr>
              <a:spLocks noChangeShapeType="1"/>
            </p:cNvSpPr>
            <p:nvPr userDrawn="1"/>
          </p:nvSpPr>
          <p:spPr bwMode="auto">
            <a:xfrm flipH="1">
              <a:off x="4988947" y="2662397"/>
              <a:ext cx="481831" cy="458282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Line 712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6414" cy="62086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Line 713"/>
            <p:cNvSpPr>
              <a:spLocks noChangeShapeType="1"/>
            </p:cNvSpPr>
            <p:nvPr userDrawn="1"/>
          </p:nvSpPr>
          <p:spPr bwMode="auto">
            <a:xfrm flipH="1" flipV="1">
              <a:off x="6657687" y="2619538"/>
              <a:ext cx="155361" cy="404078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Line 714"/>
            <p:cNvSpPr>
              <a:spLocks noChangeShapeType="1"/>
            </p:cNvSpPr>
            <p:nvPr userDrawn="1"/>
          </p:nvSpPr>
          <p:spPr bwMode="auto">
            <a:xfrm flipH="1" flipV="1">
              <a:off x="6813049" y="3023616"/>
              <a:ext cx="299062" cy="524670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Line 715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116" cy="706554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Freeform 716"/>
            <p:cNvSpPr>
              <a:spLocks/>
            </p:cNvSpPr>
            <p:nvPr userDrawn="1"/>
          </p:nvSpPr>
          <p:spPr bwMode="auto">
            <a:xfrm>
              <a:off x="6011179" y="4143785"/>
              <a:ext cx="1114049" cy="210743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Line 717"/>
            <p:cNvSpPr>
              <a:spLocks noChangeShapeType="1"/>
            </p:cNvSpPr>
            <p:nvPr userDrawn="1"/>
          </p:nvSpPr>
          <p:spPr bwMode="auto">
            <a:xfrm>
              <a:off x="5392068" y="3704811"/>
              <a:ext cx="619110" cy="438974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Line 718"/>
            <p:cNvSpPr>
              <a:spLocks noChangeShapeType="1"/>
            </p:cNvSpPr>
            <p:nvPr userDrawn="1"/>
          </p:nvSpPr>
          <p:spPr bwMode="auto">
            <a:xfrm>
              <a:off x="4988947" y="3120679"/>
              <a:ext cx="403121" cy="584132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Line 719"/>
            <p:cNvSpPr>
              <a:spLocks noChangeShapeType="1"/>
            </p:cNvSpPr>
            <p:nvPr userDrawn="1"/>
          </p:nvSpPr>
          <p:spPr bwMode="auto">
            <a:xfrm flipH="1">
              <a:off x="4988947" y="2989512"/>
              <a:ext cx="518549" cy="131167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Line 720"/>
            <p:cNvSpPr>
              <a:spLocks noChangeShapeType="1"/>
            </p:cNvSpPr>
            <p:nvPr userDrawn="1"/>
          </p:nvSpPr>
          <p:spPr bwMode="auto">
            <a:xfrm flipH="1">
              <a:off x="5507496" y="2607378"/>
              <a:ext cx="549154" cy="382135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Line 721"/>
            <p:cNvSpPr>
              <a:spLocks noChangeShapeType="1"/>
            </p:cNvSpPr>
            <p:nvPr userDrawn="1"/>
          </p:nvSpPr>
          <p:spPr bwMode="auto">
            <a:xfrm flipH="1" flipV="1">
              <a:off x="6056650" y="2607378"/>
              <a:ext cx="756399" cy="416238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Freeform 722"/>
            <p:cNvSpPr>
              <a:spLocks/>
            </p:cNvSpPr>
            <p:nvPr userDrawn="1"/>
          </p:nvSpPr>
          <p:spPr bwMode="auto">
            <a:xfrm>
              <a:off x="6813049" y="3023616"/>
              <a:ext cx="367269" cy="511553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Freeform 723"/>
            <p:cNvSpPr>
              <a:spLocks/>
            </p:cNvSpPr>
            <p:nvPr userDrawn="1"/>
          </p:nvSpPr>
          <p:spPr bwMode="auto">
            <a:xfrm>
              <a:off x="6799058" y="3023616"/>
              <a:ext cx="314802" cy="1330912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Line 724"/>
            <p:cNvSpPr>
              <a:spLocks noChangeShapeType="1"/>
            </p:cNvSpPr>
            <p:nvPr userDrawn="1"/>
          </p:nvSpPr>
          <p:spPr bwMode="auto">
            <a:xfrm flipV="1">
              <a:off x="6299747" y="3023616"/>
              <a:ext cx="513302" cy="164396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Line 725"/>
            <p:cNvSpPr>
              <a:spLocks noChangeShapeType="1"/>
            </p:cNvSpPr>
            <p:nvPr userDrawn="1"/>
          </p:nvSpPr>
          <p:spPr bwMode="auto">
            <a:xfrm flipV="1">
              <a:off x="5392068" y="3188012"/>
              <a:ext cx="907679" cy="523795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Freeform 726"/>
            <p:cNvSpPr>
              <a:spLocks/>
            </p:cNvSpPr>
            <p:nvPr userDrawn="1"/>
          </p:nvSpPr>
          <p:spPr bwMode="auto">
            <a:xfrm>
              <a:off x="5035293" y="3711807"/>
              <a:ext cx="482696" cy="685568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Line 728"/>
            <p:cNvSpPr>
              <a:spLocks noChangeShapeType="1"/>
            </p:cNvSpPr>
            <p:nvPr userDrawn="1"/>
          </p:nvSpPr>
          <p:spPr bwMode="auto">
            <a:xfrm flipH="1">
              <a:off x="5517989" y="4143785"/>
              <a:ext cx="493190" cy="253590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Freeform 729"/>
            <p:cNvSpPr>
              <a:spLocks/>
            </p:cNvSpPr>
            <p:nvPr userDrawn="1"/>
          </p:nvSpPr>
          <p:spPr bwMode="auto">
            <a:xfrm>
              <a:off x="6011179" y="3548285"/>
              <a:ext cx="1100932" cy="595500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Freeform 730"/>
            <p:cNvSpPr>
              <a:spLocks/>
            </p:cNvSpPr>
            <p:nvPr userDrawn="1"/>
          </p:nvSpPr>
          <p:spPr bwMode="auto">
            <a:xfrm>
              <a:off x="5556465" y="4627355"/>
              <a:ext cx="1125417" cy="101436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Freeform 731"/>
            <p:cNvSpPr>
              <a:spLocks/>
            </p:cNvSpPr>
            <p:nvPr userDrawn="1"/>
          </p:nvSpPr>
          <p:spPr bwMode="auto">
            <a:xfrm>
              <a:off x="5517989" y="4354526"/>
              <a:ext cx="1288064" cy="306057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Line 732"/>
            <p:cNvSpPr>
              <a:spLocks noChangeShapeType="1"/>
            </p:cNvSpPr>
            <p:nvPr userDrawn="1"/>
          </p:nvSpPr>
          <p:spPr bwMode="auto">
            <a:xfrm>
              <a:off x="6299747" y="3188012"/>
              <a:ext cx="500185" cy="482696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Line 733"/>
            <p:cNvSpPr>
              <a:spLocks noChangeShapeType="1"/>
            </p:cNvSpPr>
            <p:nvPr userDrawn="1"/>
          </p:nvSpPr>
          <p:spPr bwMode="auto">
            <a:xfrm>
              <a:off x="5507496" y="2989512"/>
              <a:ext cx="792251" cy="198500"/>
            </a:xfrm>
            <a:prstGeom prst="line">
              <a:avLst/>
            </a:prstGeom>
            <a:noFill/>
            <a:ln w="0">
              <a:solidFill>
                <a:srgbClr val="7B5A85">
                  <a:alpha val="50000"/>
                </a:srgb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29" name="TextBox 128"/>
          <p:cNvSpPr txBox="1"/>
          <p:nvPr/>
        </p:nvSpPr>
        <p:spPr>
          <a:xfrm>
            <a:off x="5120640" y="3404072"/>
            <a:ext cx="1950720" cy="101566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ko-KR" sz="3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Computer</a:t>
            </a:r>
          </a:p>
          <a:p>
            <a:pPr algn="ctr"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ko-KR" sz="3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Vision</a:t>
            </a:r>
            <a:endParaRPr lang="en-US" altLang="ko-KR" sz="3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7866490" y="4185293"/>
            <a:ext cx="894896" cy="894896"/>
            <a:chOff x="7866490" y="4099568"/>
            <a:chExt cx="894896" cy="894896"/>
          </a:xfrm>
        </p:grpSpPr>
        <p:sp>
          <p:nvSpPr>
            <p:cNvPr id="136" name="Oval 135"/>
            <p:cNvSpPr/>
            <p:nvPr/>
          </p:nvSpPr>
          <p:spPr>
            <a:xfrm>
              <a:off x="7866490" y="4099568"/>
              <a:ext cx="894896" cy="894896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6" name="Group 165"/>
            <p:cNvGrpSpPr/>
            <p:nvPr/>
          </p:nvGrpSpPr>
          <p:grpSpPr>
            <a:xfrm>
              <a:off x="8101366" y="4292038"/>
              <a:ext cx="425144" cy="509956"/>
              <a:chOff x="4051300" y="3109913"/>
              <a:chExt cx="628650" cy="754063"/>
            </a:xfrm>
            <a:solidFill>
              <a:schemeClr val="bg1">
                <a:lumMod val="95000"/>
              </a:schemeClr>
            </a:solidFill>
          </p:grpSpPr>
          <p:sp>
            <p:nvSpPr>
              <p:cNvPr id="167" name="Freeform 166"/>
              <p:cNvSpPr>
                <a:spLocks noEditPoints="1"/>
              </p:cNvSpPr>
              <p:nvPr/>
            </p:nvSpPr>
            <p:spPr bwMode="auto">
              <a:xfrm>
                <a:off x="4051300" y="3109913"/>
                <a:ext cx="628650" cy="754063"/>
              </a:xfrm>
              <a:custGeom>
                <a:avLst/>
                <a:gdLst>
                  <a:gd name="T0" fmla="*/ 376 w 396"/>
                  <a:gd name="T1" fmla="*/ 361 h 475"/>
                  <a:gd name="T2" fmla="*/ 287 w 396"/>
                  <a:gd name="T3" fmla="*/ 265 h 475"/>
                  <a:gd name="T4" fmla="*/ 258 w 396"/>
                  <a:gd name="T5" fmla="*/ 133 h 475"/>
                  <a:gd name="T6" fmla="*/ 244 w 396"/>
                  <a:gd name="T7" fmla="*/ 70 h 475"/>
                  <a:gd name="T8" fmla="*/ 237 w 396"/>
                  <a:gd name="T9" fmla="*/ 52 h 475"/>
                  <a:gd name="T10" fmla="*/ 233 w 396"/>
                  <a:gd name="T11" fmla="*/ 39 h 475"/>
                  <a:gd name="T12" fmla="*/ 226 w 396"/>
                  <a:gd name="T13" fmla="*/ 27 h 475"/>
                  <a:gd name="T14" fmla="*/ 220 w 396"/>
                  <a:gd name="T15" fmla="*/ 17 h 475"/>
                  <a:gd name="T16" fmla="*/ 213 w 396"/>
                  <a:gd name="T17" fmla="*/ 10 h 475"/>
                  <a:gd name="T18" fmla="*/ 189 w 396"/>
                  <a:gd name="T19" fmla="*/ 6 h 475"/>
                  <a:gd name="T20" fmla="*/ 182 w 396"/>
                  <a:gd name="T21" fmla="*/ 11 h 475"/>
                  <a:gd name="T22" fmla="*/ 176 w 396"/>
                  <a:gd name="T23" fmla="*/ 18 h 475"/>
                  <a:gd name="T24" fmla="*/ 169 w 396"/>
                  <a:gd name="T25" fmla="*/ 28 h 475"/>
                  <a:gd name="T26" fmla="*/ 164 w 396"/>
                  <a:gd name="T27" fmla="*/ 41 h 475"/>
                  <a:gd name="T28" fmla="*/ 157 w 396"/>
                  <a:gd name="T29" fmla="*/ 55 h 475"/>
                  <a:gd name="T30" fmla="*/ 152 w 396"/>
                  <a:gd name="T31" fmla="*/ 70 h 475"/>
                  <a:gd name="T32" fmla="*/ 139 w 396"/>
                  <a:gd name="T33" fmla="*/ 144 h 475"/>
                  <a:gd name="T34" fmla="*/ 102 w 396"/>
                  <a:gd name="T35" fmla="*/ 278 h 475"/>
                  <a:gd name="T36" fmla="*/ 19 w 396"/>
                  <a:gd name="T37" fmla="*/ 362 h 475"/>
                  <a:gd name="T38" fmla="*/ 1 w 396"/>
                  <a:gd name="T39" fmla="*/ 438 h 475"/>
                  <a:gd name="T40" fmla="*/ 124 w 396"/>
                  <a:gd name="T41" fmla="*/ 474 h 475"/>
                  <a:gd name="T42" fmla="*/ 258 w 396"/>
                  <a:gd name="T43" fmla="*/ 469 h 475"/>
                  <a:gd name="T44" fmla="*/ 339 w 396"/>
                  <a:gd name="T45" fmla="*/ 461 h 475"/>
                  <a:gd name="T46" fmla="*/ 374 w 396"/>
                  <a:gd name="T47" fmla="*/ 378 h 475"/>
                  <a:gd name="T48" fmla="*/ 328 w 396"/>
                  <a:gd name="T49" fmla="*/ 355 h 475"/>
                  <a:gd name="T50" fmla="*/ 262 w 396"/>
                  <a:gd name="T51" fmla="*/ 259 h 475"/>
                  <a:gd name="T52" fmla="*/ 351 w 396"/>
                  <a:gd name="T53" fmla="*/ 360 h 475"/>
                  <a:gd name="T54" fmla="*/ 168 w 396"/>
                  <a:gd name="T55" fmla="*/ 68 h 475"/>
                  <a:gd name="T56" fmla="*/ 172 w 396"/>
                  <a:gd name="T57" fmla="*/ 55 h 475"/>
                  <a:gd name="T58" fmla="*/ 178 w 396"/>
                  <a:gd name="T59" fmla="*/ 43 h 475"/>
                  <a:gd name="T60" fmla="*/ 182 w 396"/>
                  <a:gd name="T61" fmla="*/ 35 h 475"/>
                  <a:gd name="T62" fmla="*/ 187 w 396"/>
                  <a:gd name="T63" fmla="*/ 26 h 475"/>
                  <a:gd name="T64" fmla="*/ 194 w 396"/>
                  <a:gd name="T65" fmla="*/ 20 h 475"/>
                  <a:gd name="T66" fmla="*/ 203 w 396"/>
                  <a:gd name="T67" fmla="*/ 20 h 475"/>
                  <a:gd name="T68" fmla="*/ 208 w 396"/>
                  <a:gd name="T69" fmla="*/ 25 h 475"/>
                  <a:gd name="T70" fmla="*/ 213 w 396"/>
                  <a:gd name="T71" fmla="*/ 34 h 475"/>
                  <a:gd name="T72" fmla="*/ 218 w 396"/>
                  <a:gd name="T73" fmla="*/ 42 h 475"/>
                  <a:gd name="T74" fmla="*/ 223 w 396"/>
                  <a:gd name="T75" fmla="*/ 55 h 475"/>
                  <a:gd name="T76" fmla="*/ 166 w 396"/>
                  <a:gd name="T77" fmla="*/ 75 h 475"/>
                  <a:gd name="T78" fmla="*/ 243 w 396"/>
                  <a:gd name="T79" fmla="*/ 142 h 475"/>
                  <a:gd name="T80" fmla="*/ 154 w 396"/>
                  <a:gd name="T81" fmla="*/ 132 h 475"/>
                  <a:gd name="T82" fmla="*/ 62 w 396"/>
                  <a:gd name="T83" fmla="*/ 347 h 475"/>
                  <a:gd name="T84" fmla="*/ 129 w 396"/>
                  <a:gd name="T85" fmla="*/ 273 h 475"/>
                  <a:gd name="T86" fmla="*/ 56 w 396"/>
                  <a:gd name="T87" fmla="*/ 364 h 475"/>
                  <a:gd name="T88" fmla="*/ 22 w 396"/>
                  <a:gd name="T89" fmla="*/ 378 h 475"/>
                  <a:gd name="T90" fmla="*/ 27 w 396"/>
                  <a:gd name="T91" fmla="*/ 395 h 475"/>
                  <a:gd name="T92" fmla="*/ 139 w 396"/>
                  <a:gd name="T93" fmla="*/ 436 h 475"/>
                  <a:gd name="T94" fmla="*/ 99 w 396"/>
                  <a:gd name="T95" fmla="*/ 371 h 475"/>
                  <a:gd name="T96" fmla="*/ 62 w 396"/>
                  <a:gd name="T97" fmla="*/ 401 h 475"/>
                  <a:gd name="T98" fmla="*/ 72 w 396"/>
                  <a:gd name="T99" fmla="*/ 436 h 475"/>
                  <a:gd name="T100" fmla="*/ 95 w 396"/>
                  <a:gd name="T101" fmla="*/ 385 h 475"/>
                  <a:gd name="T102" fmla="*/ 72 w 396"/>
                  <a:gd name="T103" fmla="*/ 460 h 475"/>
                  <a:gd name="T104" fmla="*/ 153 w 396"/>
                  <a:gd name="T105" fmla="*/ 448 h 475"/>
                  <a:gd name="T106" fmla="*/ 325 w 396"/>
                  <a:gd name="T107" fmla="*/ 450 h 475"/>
                  <a:gd name="T108" fmla="*/ 294 w 396"/>
                  <a:gd name="T109" fmla="*/ 392 h 475"/>
                  <a:gd name="T110" fmla="*/ 322 w 396"/>
                  <a:gd name="T111" fmla="*/ 416 h 475"/>
                  <a:gd name="T112" fmla="*/ 326 w 396"/>
                  <a:gd name="T113" fmla="*/ 382 h 475"/>
                  <a:gd name="T114" fmla="*/ 290 w 396"/>
                  <a:gd name="T115" fmla="*/ 375 h 475"/>
                  <a:gd name="T116" fmla="*/ 258 w 396"/>
                  <a:gd name="T117" fmla="*/ 292 h 475"/>
                  <a:gd name="T118" fmla="*/ 375 w 396"/>
                  <a:gd name="T119" fmla="*/ 40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96" h="475">
                    <a:moveTo>
                      <a:pt x="396" y="427"/>
                    </a:moveTo>
                    <a:lnTo>
                      <a:pt x="396" y="427"/>
                    </a:lnTo>
                    <a:lnTo>
                      <a:pt x="396" y="411"/>
                    </a:lnTo>
                    <a:lnTo>
                      <a:pt x="395" y="393"/>
                    </a:lnTo>
                    <a:lnTo>
                      <a:pt x="393" y="386"/>
                    </a:lnTo>
                    <a:lnTo>
                      <a:pt x="391" y="378"/>
                    </a:lnTo>
                    <a:lnTo>
                      <a:pt x="387" y="373"/>
                    </a:lnTo>
                    <a:lnTo>
                      <a:pt x="384" y="367"/>
                    </a:lnTo>
                    <a:lnTo>
                      <a:pt x="378" y="362"/>
                    </a:lnTo>
                    <a:lnTo>
                      <a:pt x="376" y="361"/>
                    </a:lnTo>
                    <a:lnTo>
                      <a:pt x="376" y="361"/>
                    </a:lnTo>
                    <a:lnTo>
                      <a:pt x="364" y="353"/>
                    </a:lnTo>
                    <a:lnTo>
                      <a:pt x="352" y="344"/>
                    </a:lnTo>
                    <a:lnTo>
                      <a:pt x="341" y="335"/>
                    </a:lnTo>
                    <a:lnTo>
                      <a:pt x="330" y="324"/>
                    </a:lnTo>
                    <a:lnTo>
                      <a:pt x="320" y="313"/>
                    </a:lnTo>
                    <a:lnTo>
                      <a:pt x="311" y="303"/>
                    </a:lnTo>
                    <a:lnTo>
                      <a:pt x="302" y="290"/>
                    </a:lnTo>
                    <a:lnTo>
                      <a:pt x="294" y="278"/>
                    </a:lnTo>
                    <a:lnTo>
                      <a:pt x="287" y="265"/>
                    </a:lnTo>
                    <a:lnTo>
                      <a:pt x="280" y="251"/>
                    </a:lnTo>
                    <a:lnTo>
                      <a:pt x="274" y="237"/>
                    </a:lnTo>
                    <a:lnTo>
                      <a:pt x="270" y="223"/>
                    </a:lnTo>
                    <a:lnTo>
                      <a:pt x="265" y="207"/>
                    </a:lnTo>
                    <a:lnTo>
                      <a:pt x="262" y="193"/>
                    </a:lnTo>
                    <a:lnTo>
                      <a:pt x="260" y="178"/>
                    </a:lnTo>
                    <a:lnTo>
                      <a:pt x="258" y="162"/>
                    </a:lnTo>
                    <a:lnTo>
                      <a:pt x="258" y="144"/>
                    </a:lnTo>
                    <a:lnTo>
                      <a:pt x="258" y="144"/>
                    </a:lnTo>
                    <a:lnTo>
                      <a:pt x="258" y="133"/>
                    </a:lnTo>
                    <a:lnTo>
                      <a:pt x="256" y="120"/>
                    </a:lnTo>
                    <a:lnTo>
                      <a:pt x="249" y="90"/>
                    </a:lnTo>
                    <a:lnTo>
                      <a:pt x="250" y="90"/>
                    </a:lnTo>
                    <a:lnTo>
                      <a:pt x="245" y="71"/>
                    </a:lnTo>
                    <a:lnTo>
                      <a:pt x="245" y="71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7" y="52"/>
                    </a:lnTo>
                    <a:lnTo>
                      <a:pt x="237" y="52"/>
                    </a:lnTo>
                    <a:lnTo>
                      <a:pt x="237" y="51"/>
                    </a:lnTo>
                    <a:lnTo>
                      <a:pt x="237" y="51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4"/>
                    </a:lnTo>
                    <a:lnTo>
                      <a:pt x="235" y="44"/>
                    </a:lnTo>
                    <a:lnTo>
                      <a:pt x="233" y="41"/>
                    </a:lnTo>
                    <a:lnTo>
                      <a:pt x="233" y="41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231" y="36"/>
                    </a:lnTo>
                    <a:lnTo>
                      <a:pt x="231" y="36"/>
                    </a:lnTo>
                    <a:lnTo>
                      <a:pt x="230" y="34"/>
                    </a:lnTo>
                    <a:lnTo>
                      <a:pt x="230" y="34"/>
                    </a:lnTo>
                    <a:lnTo>
                      <a:pt x="229" y="31"/>
                    </a:lnTo>
                    <a:lnTo>
                      <a:pt x="229" y="31"/>
                    </a:lnTo>
                    <a:lnTo>
                      <a:pt x="227" y="29"/>
                    </a:lnTo>
                    <a:lnTo>
                      <a:pt x="227" y="29"/>
                    </a:lnTo>
                    <a:lnTo>
                      <a:pt x="226" y="27"/>
                    </a:lnTo>
                    <a:lnTo>
                      <a:pt x="226" y="27"/>
                    </a:lnTo>
                    <a:lnTo>
                      <a:pt x="225" y="25"/>
                    </a:lnTo>
                    <a:lnTo>
                      <a:pt x="225" y="25"/>
                    </a:lnTo>
                    <a:lnTo>
                      <a:pt x="223" y="23"/>
                    </a:lnTo>
                    <a:lnTo>
                      <a:pt x="223" y="23"/>
                    </a:lnTo>
                    <a:lnTo>
                      <a:pt x="222" y="21"/>
                    </a:lnTo>
                    <a:lnTo>
                      <a:pt x="222" y="21"/>
                    </a:lnTo>
                    <a:lnTo>
                      <a:pt x="221" y="18"/>
                    </a:lnTo>
                    <a:lnTo>
                      <a:pt x="221" y="18"/>
                    </a:lnTo>
                    <a:lnTo>
                      <a:pt x="220" y="17"/>
                    </a:lnTo>
                    <a:lnTo>
                      <a:pt x="220" y="17"/>
                    </a:lnTo>
                    <a:lnTo>
                      <a:pt x="219" y="15"/>
                    </a:lnTo>
                    <a:lnTo>
                      <a:pt x="219" y="15"/>
                    </a:lnTo>
                    <a:lnTo>
                      <a:pt x="217" y="14"/>
                    </a:lnTo>
                    <a:lnTo>
                      <a:pt x="217" y="14"/>
                    </a:lnTo>
                    <a:lnTo>
                      <a:pt x="216" y="12"/>
                    </a:lnTo>
                    <a:lnTo>
                      <a:pt x="216" y="12"/>
                    </a:lnTo>
                    <a:lnTo>
                      <a:pt x="214" y="11"/>
                    </a:lnTo>
                    <a:lnTo>
                      <a:pt x="214" y="11"/>
                    </a:lnTo>
                    <a:lnTo>
                      <a:pt x="213" y="10"/>
                    </a:lnTo>
                    <a:lnTo>
                      <a:pt x="213" y="10"/>
                    </a:lnTo>
                    <a:lnTo>
                      <a:pt x="211" y="8"/>
                    </a:lnTo>
                    <a:lnTo>
                      <a:pt x="211" y="8"/>
                    </a:lnTo>
                    <a:lnTo>
                      <a:pt x="210" y="8"/>
                    </a:lnTo>
                    <a:lnTo>
                      <a:pt x="210" y="8"/>
                    </a:lnTo>
                    <a:lnTo>
                      <a:pt x="205" y="3"/>
                    </a:lnTo>
                    <a:lnTo>
                      <a:pt x="198" y="0"/>
                    </a:lnTo>
                    <a:lnTo>
                      <a:pt x="192" y="3"/>
                    </a:lnTo>
                    <a:lnTo>
                      <a:pt x="192" y="3"/>
                    </a:lnTo>
                    <a:lnTo>
                      <a:pt x="189" y="6"/>
                    </a:lnTo>
                    <a:lnTo>
                      <a:pt x="189" y="6"/>
                    </a:lnTo>
                    <a:lnTo>
                      <a:pt x="187" y="7"/>
                    </a:lnTo>
                    <a:lnTo>
                      <a:pt x="187" y="7"/>
                    </a:lnTo>
                    <a:lnTo>
                      <a:pt x="185" y="8"/>
                    </a:lnTo>
                    <a:lnTo>
                      <a:pt x="185" y="8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3" y="10"/>
                    </a:lnTo>
                    <a:lnTo>
                      <a:pt x="183" y="10"/>
                    </a:lnTo>
                    <a:lnTo>
                      <a:pt x="182" y="11"/>
                    </a:lnTo>
                    <a:lnTo>
                      <a:pt x="182" y="11"/>
                    </a:lnTo>
                    <a:lnTo>
                      <a:pt x="181" y="12"/>
                    </a:lnTo>
                    <a:lnTo>
                      <a:pt x="181" y="12"/>
                    </a:lnTo>
                    <a:lnTo>
                      <a:pt x="179" y="14"/>
                    </a:lnTo>
                    <a:lnTo>
                      <a:pt x="179" y="14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7" y="17"/>
                    </a:lnTo>
                    <a:lnTo>
                      <a:pt x="177" y="17"/>
                    </a:lnTo>
                    <a:lnTo>
                      <a:pt x="176" y="18"/>
                    </a:lnTo>
                    <a:lnTo>
                      <a:pt x="176" y="18"/>
                    </a:lnTo>
                    <a:lnTo>
                      <a:pt x="175" y="21"/>
                    </a:lnTo>
                    <a:lnTo>
                      <a:pt x="175" y="21"/>
                    </a:lnTo>
                    <a:lnTo>
                      <a:pt x="172" y="23"/>
                    </a:lnTo>
                    <a:lnTo>
                      <a:pt x="172" y="23"/>
                    </a:lnTo>
                    <a:lnTo>
                      <a:pt x="171" y="25"/>
                    </a:lnTo>
                    <a:lnTo>
                      <a:pt x="171" y="25"/>
                    </a:lnTo>
                    <a:lnTo>
                      <a:pt x="170" y="27"/>
                    </a:lnTo>
                    <a:lnTo>
                      <a:pt x="170" y="27"/>
                    </a:lnTo>
                    <a:lnTo>
                      <a:pt x="169" y="28"/>
                    </a:lnTo>
                    <a:lnTo>
                      <a:pt x="169" y="28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7" y="34"/>
                    </a:lnTo>
                    <a:lnTo>
                      <a:pt x="167" y="34"/>
                    </a:lnTo>
                    <a:lnTo>
                      <a:pt x="166" y="36"/>
                    </a:lnTo>
                    <a:lnTo>
                      <a:pt x="166" y="36"/>
                    </a:lnTo>
                    <a:lnTo>
                      <a:pt x="165" y="38"/>
                    </a:lnTo>
                    <a:lnTo>
                      <a:pt x="165" y="38"/>
                    </a:lnTo>
                    <a:lnTo>
                      <a:pt x="164" y="41"/>
                    </a:lnTo>
                    <a:lnTo>
                      <a:pt x="164" y="41"/>
                    </a:lnTo>
                    <a:lnTo>
                      <a:pt x="163" y="43"/>
                    </a:lnTo>
                    <a:lnTo>
                      <a:pt x="163" y="43"/>
                    </a:lnTo>
                    <a:lnTo>
                      <a:pt x="160" y="47"/>
                    </a:lnTo>
                    <a:lnTo>
                      <a:pt x="160" y="47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58" y="52"/>
                    </a:lnTo>
                    <a:lnTo>
                      <a:pt x="158" y="52"/>
                    </a:lnTo>
                    <a:lnTo>
                      <a:pt x="157" y="55"/>
                    </a:lnTo>
                    <a:lnTo>
                      <a:pt x="157" y="55"/>
                    </a:lnTo>
                    <a:lnTo>
                      <a:pt x="156" y="58"/>
                    </a:lnTo>
                    <a:lnTo>
                      <a:pt x="156" y="58"/>
                    </a:lnTo>
                    <a:lnTo>
                      <a:pt x="155" y="62"/>
                    </a:lnTo>
                    <a:lnTo>
                      <a:pt x="155" y="62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3" y="69"/>
                    </a:lnTo>
                    <a:lnTo>
                      <a:pt x="153" y="69"/>
                    </a:lnTo>
                    <a:lnTo>
                      <a:pt x="152" y="70"/>
                    </a:lnTo>
                    <a:lnTo>
                      <a:pt x="152" y="70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46" y="90"/>
                    </a:lnTo>
                    <a:lnTo>
                      <a:pt x="148" y="90"/>
                    </a:lnTo>
                    <a:lnTo>
                      <a:pt x="148" y="90"/>
                    </a:lnTo>
                    <a:lnTo>
                      <a:pt x="141" y="120"/>
                    </a:lnTo>
                    <a:lnTo>
                      <a:pt x="139" y="133"/>
                    </a:lnTo>
                    <a:lnTo>
                      <a:pt x="139" y="144"/>
                    </a:lnTo>
                    <a:lnTo>
                      <a:pt x="139" y="162"/>
                    </a:lnTo>
                    <a:lnTo>
                      <a:pt x="139" y="162"/>
                    </a:lnTo>
                    <a:lnTo>
                      <a:pt x="137" y="178"/>
                    </a:lnTo>
                    <a:lnTo>
                      <a:pt x="135" y="193"/>
                    </a:lnTo>
                    <a:lnTo>
                      <a:pt x="131" y="209"/>
                    </a:lnTo>
                    <a:lnTo>
                      <a:pt x="127" y="223"/>
                    </a:lnTo>
                    <a:lnTo>
                      <a:pt x="122" y="237"/>
                    </a:lnTo>
                    <a:lnTo>
                      <a:pt x="116" y="251"/>
                    </a:lnTo>
                    <a:lnTo>
                      <a:pt x="110" y="265"/>
                    </a:lnTo>
                    <a:lnTo>
                      <a:pt x="102" y="278"/>
                    </a:lnTo>
                    <a:lnTo>
                      <a:pt x="95" y="290"/>
                    </a:lnTo>
                    <a:lnTo>
                      <a:pt x="86" y="303"/>
                    </a:lnTo>
                    <a:lnTo>
                      <a:pt x="76" y="313"/>
                    </a:lnTo>
                    <a:lnTo>
                      <a:pt x="67" y="324"/>
                    </a:lnTo>
                    <a:lnTo>
                      <a:pt x="56" y="335"/>
                    </a:lnTo>
                    <a:lnTo>
                      <a:pt x="44" y="344"/>
                    </a:lnTo>
                    <a:lnTo>
                      <a:pt x="32" y="353"/>
                    </a:lnTo>
                    <a:lnTo>
                      <a:pt x="20" y="361"/>
                    </a:lnTo>
                    <a:lnTo>
                      <a:pt x="19" y="362"/>
                    </a:lnTo>
                    <a:lnTo>
                      <a:pt x="19" y="362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8" y="372"/>
                    </a:lnTo>
                    <a:lnTo>
                      <a:pt x="6" y="378"/>
                    </a:lnTo>
                    <a:lnTo>
                      <a:pt x="4" y="386"/>
                    </a:lnTo>
                    <a:lnTo>
                      <a:pt x="2" y="393"/>
                    </a:lnTo>
                    <a:lnTo>
                      <a:pt x="1" y="411"/>
                    </a:lnTo>
                    <a:lnTo>
                      <a:pt x="0" y="426"/>
                    </a:lnTo>
                    <a:lnTo>
                      <a:pt x="0" y="426"/>
                    </a:lnTo>
                    <a:lnTo>
                      <a:pt x="1" y="438"/>
                    </a:lnTo>
                    <a:lnTo>
                      <a:pt x="1" y="444"/>
                    </a:lnTo>
                    <a:lnTo>
                      <a:pt x="2" y="450"/>
                    </a:lnTo>
                    <a:lnTo>
                      <a:pt x="2" y="450"/>
                    </a:lnTo>
                    <a:lnTo>
                      <a:pt x="57" y="450"/>
                    </a:lnTo>
                    <a:lnTo>
                      <a:pt x="57" y="450"/>
                    </a:lnTo>
                    <a:lnTo>
                      <a:pt x="58" y="461"/>
                    </a:lnTo>
                    <a:lnTo>
                      <a:pt x="59" y="474"/>
                    </a:lnTo>
                    <a:lnTo>
                      <a:pt x="72" y="474"/>
                    </a:lnTo>
                    <a:lnTo>
                      <a:pt x="111" y="474"/>
                    </a:lnTo>
                    <a:lnTo>
                      <a:pt x="124" y="474"/>
                    </a:lnTo>
                    <a:lnTo>
                      <a:pt x="125" y="461"/>
                    </a:lnTo>
                    <a:lnTo>
                      <a:pt x="125" y="461"/>
                    </a:lnTo>
                    <a:lnTo>
                      <a:pt x="125" y="450"/>
                    </a:lnTo>
                    <a:lnTo>
                      <a:pt x="138" y="450"/>
                    </a:lnTo>
                    <a:lnTo>
                      <a:pt x="138" y="450"/>
                    </a:lnTo>
                    <a:lnTo>
                      <a:pt x="139" y="469"/>
                    </a:lnTo>
                    <a:lnTo>
                      <a:pt x="140" y="475"/>
                    </a:lnTo>
                    <a:lnTo>
                      <a:pt x="257" y="475"/>
                    </a:lnTo>
                    <a:lnTo>
                      <a:pt x="258" y="469"/>
                    </a:lnTo>
                    <a:lnTo>
                      <a:pt x="258" y="469"/>
                    </a:lnTo>
                    <a:lnTo>
                      <a:pt x="259" y="450"/>
                    </a:lnTo>
                    <a:lnTo>
                      <a:pt x="271" y="450"/>
                    </a:lnTo>
                    <a:lnTo>
                      <a:pt x="271" y="450"/>
                    </a:lnTo>
                    <a:lnTo>
                      <a:pt x="272" y="461"/>
                    </a:lnTo>
                    <a:lnTo>
                      <a:pt x="273" y="474"/>
                    </a:lnTo>
                    <a:lnTo>
                      <a:pt x="286" y="474"/>
                    </a:lnTo>
                    <a:lnTo>
                      <a:pt x="325" y="474"/>
                    </a:lnTo>
                    <a:lnTo>
                      <a:pt x="338" y="474"/>
                    </a:lnTo>
                    <a:lnTo>
                      <a:pt x="339" y="461"/>
                    </a:lnTo>
                    <a:lnTo>
                      <a:pt x="339" y="461"/>
                    </a:lnTo>
                    <a:lnTo>
                      <a:pt x="339" y="450"/>
                    </a:lnTo>
                    <a:lnTo>
                      <a:pt x="395" y="450"/>
                    </a:lnTo>
                    <a:lnTo>
                      <a:pt x="395" y="450"/>
                    </a:lnTo>
                    <a:lnTo>
                      <a:pt x="396" y="444"/>
                    </a:lnTo>
                    <a:lnTo>
                      <a:pt x="396" y="444"/>
                    </a:lnTo>
                    <a:lnTo>
                      <a:pt x="396" y="438"/>
                    </a:lnTo>
                    <a:lnTo>
                      <a:pt x="396" y="427"/>
                    </a:lnTo>
                    <a:lnTo>
                      <a:pt x="396" y="427"/>
                    </a:lnTo>
                    <a:close/>
                    <a:moveTo>
                      <a:pt x="369" y="373"/>
                    </a:moveTo>
                    <a:lnTo>
                      <a:pt x="374" y="378"/>
                    </a:lnTo>
                    <a:lnTo>
                      <a:pt x="374" y="378"/>
                    </a:lnTo>
                    <a:lnTo>
                      <a:pt x="376" y="380"/>
                    </a:lnTo>
                    <a:lnTo>
                      <a:pt x="378" y="384"/>
                    </a:lnTo>
                    <a:lnTo>
                      <a:pt x="376" y="384"/>
                    </a:lnTo>
                    <a:lnTo>
                      <a:pt x="375" y="382"/>
                    </a:lnTo>
                    <a:lnTo>
                      <a:pt x="375" y="382"/>
                    </a:lnTo>
                    <a:lnTo>
                      <a:pt x="362" y="377"/>
                    </a:lnTo>
                    <a:lnTo>
                      <a:pt x="351" y="371"/>
                    </a:lnTo>
                    <a:lnTo>
                      <a:pt x="339" y="363"/>
                    </a:lnTo>
                    <a:lnTo>
                      <a:pt x="328" y="355"/>
                    </a:lnTo>
                    <a:lnTo>
                      <a:pt x="318" y="348"/>
                    </a:lnTo>
                    <a:lnTo>
                      <a:pt x="308" y="339"/>
                    </a:lnTo>
                    <a:lnTo>
                      <a:pt x="300" y="331"/>
                    </a:lnTo>
                    <a:lnTo>
                      <a:pt x="292" y="322"/>
                    </a:lnTo>
                    <a:lnTo>
                      <a:pt x="285" y="312"/>
                    </a:lnTo>
                    <a:lnTo>
                      <a:pt x="279" y="303"/>
                    </a:lnTo>
                    <a:lnTo>
                      <a:pt x="274" y="292"/>
                    </a:lnTo>
                    <a:lnTo>
                      <a:pt x="268" y="281"/>
                    </a:lnTo>
                    <a:lnTo>
                      <a:pt x="265" y="270"/>
                    </a:lnTo>
                    <a:lnTo>
                      <a:pt x="262" y="259"/>
                    </a:lnTo>
                    <a:lnTo>
                      <a:pt x="260" y="249"/>
                    </a:lnTo>
                    <a:lnTo>
                      <a:pt x="259" y="237"/>
                    </a:lnTo>
                    <a:lnTo>
                      <a:pt x="259" y="237"/>
                    </a:lnTo>
                    <a:lnTo>
                      <a:pt x="267" y="257"/>
                    </a:lnTo>
                    <a:lnTo>
                      <a:pt x="278" y="278"/>
                    </a:lnTo>
                    <a:lnTo>
                      <a:pt x="289" y="296"/>
                    </a:lnTo>
                    <a:lnTo>
                      <a:pt x="302" y="314"/>
                    </a:lnTo>
                    <a:lnTo>
                      <a:pt x="317" y="331"/>
                    </a:lnTo>
                    <a:lnTo>
                      <a:pt x="333" y="347"/>
                    </a:lnTo>
                    <a:lnTo>
                      <a:pt x="351" y="360"/>
                    </a:lnTo>
                    <a:lnTo>
                      <a:pt x="369" y="373"/>
                    </a:lnTo>
                    <a:lnTo>
                      <a:pt x="369" y="373"/>
                    </a:lnTo>
                    <a:close/>
                    <a:moveTo>
                      <a:pt x="166" y="75"/>
                    </a:moveTo>
                    <a:lnTo>
                      <a:pt x="166" y="75"/>
                    </a:lnTo>
                    <a:lnTo>
                      <a:pt x="166" y="74"/>
                    </a:lnTo>
                    <a:lnTo>
                      <a:pt x="166" y="74"/>
                    </a:lnTo>
                    <a:lnTo>
                      <a:pt x="167" y="70"/>
                    </a:lnTo>
                    <a:lnTo>
                      <a:pt x="167" y="70"/>
                    </a:lnTo>
                    <a:lnTo>
                      <a:pt x="168" y="68"/>
                    </a:lnTo>
                    <a:lnTo>
                      <a:pt x="168" y="68"/>
                    </a:lnTo>
                    <a:lnTo>
                      <a:pt x="169" y="65"/>
                    </a:lnTo>
                    <a:lnTo>
                      <a:pt x="169" y="6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170" y="61"/>
                    </a:lnTo>
                    <a:lnTo>
                      <a:pt x="170" y="61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2" y="55"/>
                    </a:lnTo>
                    <a:lnTo>
                      <a:pt x="172" y="55"/>
                    </a:lnTo>
                    <a:lnTo>
                      <a:pt x="173" y="53"/>
                    </a:lnTo>
                    <a:lnTo>
                      <a:pt x="173" y="53"/>
                    </a:lnTo>
                    <a:lnTo>
                      <a:pt x="175" y="51"/>
                    </a:lnTo>
                    <a:lnTo>
                      <a:pt x="175" y="51"/>
                    </a:lnTo>
                    <a:lnTo>
                      <a:pt x="176" y="48"/>
                    </a:lnTo>
                    <a:lnTo>
                      <a:pt x="176" y="48"/>
                    </a:lnTo>
                    <a:lnTo>
                      <a:pt x="177" y="47"/>
                    </a:lnTo>
                    <a:lnTo>
                      <a:pt x="177" y="47"/>
                    </a:lnTo>
                    <a:lnTo>
                      <a:pt x="178" y="43"/>
                    </a:lnTo>
                    <a:lnTo>
                      <a:pt x="178" y="43"/>
                    </a:lnTo>
                    <a:lnTo>
                      <a:pt x="178" y="42"/>
                    </a:lnTo>
                    <a:lnTo>
                      <a:pt x="178" y="42"/>
                    </a:lnTo>
                    <a:lnTo>
                      <a:pt x="180" y="39"/>
                    </a:lnTo>
                    <a:lnTo>
                      <a:pt x="180" y="39"/>
                    </a:lnTo>
                    <a:lnTo>
                      <a:pt x="180" y="38"/>
                    </a:lnTo>
                    <a:lnTo>
                      <a:pt x="180" y="38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5"/>
                    </a:lnTo>
                    <a:lnTo>
                      <a:pt x="182" y="35"/>
                    </a:lnTo>
                    <a:lnTo>
                      <a:pt x="183" y="31"/>
                    </a:lnTo>
                    <a:lnTo>
                      <a:pt x="183" y="31"/>
                    </a:lnTo>
                    <a:lnTo>
                      <a:pt x="184" y="30"/>
                    </a:lnTo>
                    <a:lnTo>
                      <a:pt x="184" y="30"/>
                    </a:lnTo>
                    <a:lnTo>
                      <a:pt x="185" y="28"/>
                    </a:lnTo>
                    <a:lnTo>
                      <a:pt x="185" y="28"/>
                    </a:lnTo>
                    <a:lnTo>
                      <a:pt x="186" y="27"/>
                    </a:lnTo>
                    <a:lnTo>
                      <a:pt x="186" y="27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9" y="25"/>
                    </a:lnTo>
                    <a:lnTo>
                      <a:pt x="189" y="25"/>
                    </a:lnTo>
                    <a:lnTo>
                      <a:pt x="191" y="23"/>
                    </a:lnTo>
                    <a:lnTo>
                      <a:pt x="191" y="23"/>
                    </a:lnTo>
                    <a:lnTo>
                      <a:pt x="191" y="22"/>
                    </a:lnTo>
                    <a:lnTo>
                      <a:pt x="191" y="22"/>
                    </a:lnTo>
                    <a:lnTo>
                      <a:pt x="193" y="21"/>
                    </a:lnTo>
                    <a:lnTo>
                      <a:pt x="193" y="21"/>
                    </a:lnTo>
                    <a:lnTo>
                      <a:pt x="194" y="20"/>
                    </a:lnTo>
                    <a:lnTo>
                      <a:pt x="194" y="20"/>
                    </a:lnTo>
                    <a:lnTo>
                      <a:pt x="195" y="18"/>
                    </a:lnTo>
                    <a:lnTo>
                      <a:pt x="195" y="18"/>
                    </a:lnTo>
                    <a:lnTo>
                      <a:pt x="196" y="17"/>
                    </a:lnTo>
                    <a:lnTo>
                      <a:pt x="196" y="17"/>
                    </a:lnTo>
                    <a:lnTo>
                      <a:pt x="198" y="16"/>
                    </a:lnTo>
                    <a:lnTo>
                      <a:pt x="198" y="16"/>
                    </a:lnTo>
                    <a:lnTo>
                      <a:pt x="200" y="17"/>
                    </a:lnTo>
                    <a:lnTo>
                      <a:pt x="200" y="17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7" y="24"/>
                    </a:lnTo>
                    <a:lnTo>
                      <a:pt x="207" y="24"/>
                    </a:lnTo>
                    <a:lnTo>
                      <a:pt x="208" y="25"/>
                    </a:lnTo>
                    <a:lnTo>
                      <a:pt x="208" y="25"/>
                    </a:lnTo>
                    <a:lnTo>
                      <a:pt x="209" y="27"/>
                    </a:lnTo>
                    <a:lnTo>
                      <a:pt x="209" y="27"/>
                    </a:lnTo>
                    <a:lnTo>
                      <a:pt x="210" y="27"/>
                    </a:lnTo>
                    <a:lnTo>
                      <a:pt x="210" y="27"/>
                    </a:lnTo>
                    <a:lnTo>
                      <a:pt x="211" y="30"/>
                    </a:lnTo>
                    <a:lnTo>
                      <a:pt x="211" y="30"/>
                    </a:lnTo>
                    <a:lnTo>
                      <a:pt x="212" y="30"/>
                    </a:lnTo>
                    <a:lnTo>
                      <a:pt x="212" y="30"/>
                    </a:lnTo>
                    <a:lnTo>
                      <a:pt x="213" y="34"/>
                    </a:lnTo>
                    <a:lnTo>
                      <a:pt x="213" y="34"/>
                    </a:lnTo>
                    <a:lnTo>
                      <a:pt x="214" y="35"/>
                    </a:lnTo>
                    <a:lnTo>
                      <a:pt x="214" y="35"/>
                    </a:lnTo>
                    <a:lnTo>
                      <a:pt x="216" y="37"/>
                    </a:lnTo>
                    <a:lnTo>
                      <a:pt x="216" y="37"/>
                    </a:lnTo>
                    <a:lnTo>
                      <a:pt x="217" y="38"/>
                    </a:lnTo>
                    <a:lnTo>
                      <a:pt x="217" y="38"/>
                    </a:lnTo>
                    <a:lnTo>
                      <a:pt x="218" y="41"/>
                    </a:lnTo>
                    <a:lnTo>
                      <a:pt x="218" y="41"/>
                    </a:lnTo>
                    <a:lnTo>
                      <a:pt x="218" y="42"/>
                    </a:lnTo>
                    <a:lnTo>
                      <a:pt x="218" y="42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7"/>
                    </a:lnTo>
                    <a:lnTo>
                      <a:pt x="220" y="47"/>
                    </a:lnTo>
                    <a:lnTo>
                      <a:pt x="222" y="50"/>
                    </a:lnTo>
                    <a:lnTo>
                      <a:pt x="222" y="50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4" y="55"/>
                    </a:lnTo>
                    <a:lnTo>
                      <a:pt x="224" y="55"/>
                    </a:lnTo>
                    <a:lnTo>
                      <a:pt x="225" y="60"/>
                    </a:lnTo>
                    <a:lnTo>
                      <a:pt x="225" y="60"/>
                    </a:lnTo>
                    <a:lnTo>
                      <a:pt x="225" y="61"/>
                    </a:lnTo>
                    <a:lnTo>
                      <a:pt x="225" y="61"/>
                    </a:lnTo>
                    <a:lnTo>
                      <a:pt x="231" y="76"/>
                    </a:lnTo>
                    <a:lnTo>
                      <a:pt x="166" y="76"/>
                    </a:lnTo>
                    <a:lnTo>
                      <a:pt x="166" y="76"/>
                    </a:lnTo>
                    <a:lnTo>
                      <a:pt x="166" y="75"/>
                    </a:lnTo>
                    <a:lnTo>
                      <a:pt x="166" y="75"/>
                    </a:lnTo>
                    <a:close/>
                    <a:moveTo>
                      <a:pt x="166" y="90"/>
                    </a:moveTo>
                    <a:lnTo>
                      <a:pt x="231" y="90"/>
                    </a:lnTo>
                    <a:lnTo>
                      <a:pt x="235" y="90"/>
                    </a:lnTo>
                    <a:lnTo>
                      <a:pt x="235" y="90"/>
                    </a:lnTo>
                    <a:lnTo>
                      <a:pt x="238" y="105"/>
                    </a:lnTo>
                    <a:lnTo>
                      <a:pt x="241" y="119"/>
                    </a:lnTo>
                    <a:lnTo>
                      <a:pt x="243" y="132"/>
                    </a:lnTo>
                    <a:lnTo>
                      <a:pt x="244" y="142"/>
                    </a:lnTo>
                    <a:lnTo>
                      <a:pt x="243" y="142"/>
                    </a:lnTo>
                    <a:lnTo>
                      <a:pt x="243" y="142"/>
                    </a:lnTo>
                    <a:lnTo>
                      <a:pt x="244" y="163"/>
                    </a:lnTo>
                    <a:lnTo>
                      <a:pt x="244" y="434"/>
                    </a:lnTo>
                    <a:lnTo>
                      <a:pt x="153" y="434"/>
                    </a:lnTo>
                    <a:lnTo>
                      <a:pt x="153" y="163"/>
                    </a:lnTo>
                    <a:lnTo>
                      <a:pt x="153" y="163"/>
                    </a:lnTo>
                    <a:lnTo>
                      <a:pt x="154" y="142"/>
                    </a:lnTo>
                    <a:lnTo>
                      <a:pt x="153" y="142"/>
                    </a:lnTo>
                    <a:lnTo>
                      <a:pt x="153" y="142"/>
                    </a:lnTo>
                    <a:lnTo>
                      <a:pt x="154" y="132"/>
                    </a:lnTo>
                    <a:lnTo>
                      <a:pt x="155" y="119"/>
                    </a:lnTo>
                    <a:lnTo>
                      <a:pt x="158" y="105"/>
                    </a:lnTo>
                    <a:lnTo>
                      <a:pt x="162" y="90"/>
                    </a:lnTo>
                    <a:lnTo>
                      <a:pt x="166" y="90"/>
                    </a:lnTo>
                    <a:close/>
                    <a:moveTo>
                      <a:pt x="22" y="378"/>
                    </a:moveTo>
                    <a:lnTo>
                      <a:pt x="22" y="378"/>
                    </a:lnTo>
                    <a:lnTo>
                      <a:pt x="28" y="373"/>
                    </a:lnTo>
                    <a:lnTo>
                      <a:pt x="28" y="373"/>
                    </a:lnTo>
                    <a:lnTo>
                      <a:pt x="46" y="361"/>
                    </a:lnTo>
                    <a:lnTo>
                      <a:pt x="62" y="347"/>
                    </a:lnTo>
                    <a:lnTo>
                      <a:pt x="78" y="333"/>
                    </a:lnTo>
                    <a:lnTo>
                      <a:pt x="92" y="317"/>
                    </a:lnTo>
                    <a:lnTo>
                      <a:pt x="105" y="298"/>
                    </a:lnTo>
                    <a:lnTo>
                      <a:pt x="117" y="280"/>
                    </a:lnTo>
                    <a:lnTo>
                      <a:pt x="127" y="260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135" y="252"/>
                    </a:lnTo>
                    <a:lnTo>
                      <a:pt x="132" y="263"/>
                    </a:lnTo>
                    <a:lnTo>
                      <a:pt x="129" y="273"/>
                    </a:lnTo>
                    <a:lnTo>
                      <a:pt x="125" y="284"/>
                    </a:lnTo>
                    <a:lnTo>
                      <a:pt x="121" y="295"/>
                    </a:lnTo>
                    <a:lnTo>
                      <a:pt x="115" y="305"/>
                    </a:lnTo>
                    <a:lnTo>
                      <a:pt x="109" y="314"/>
                    </a:lnTo>
                    <a:lnTo>
                      <a:pt x="102" y="323"/>
                    </a:lnTo>
                    <a:lnTo>
                      <a:pt x="95" y="333"/>
                    </a:lnTo>
                    <a:lnTo>
                      <a:pt x="86" y="341"/>
                    </a:lnTo>
                    <a:lnTo>
                      <a:pt x="76" y="349"/>
                    </a:lnTo>
                    <a:lnTo>
                      <a:pt x="67" y="357"/>
                    </a:lnTo>
                    <a:lnTo>
                      <a:pt x="56" y="364"/>
                    </a:lnTo>
                    <a:lnTo>
                      <a:pt x="45" y="371"/>
                    </a:lnTo>
                    <a:lnTo>
                      <a:pt x="33" y="377"/>
                    </a:lnTo>
                    <a:lnTo>
                      <a:pt x="21" y="382"/>
                    </a:lnTo>
                    <a:lnTo>
                      <a:pt x="20" y="384"/>
                    </a:lnTo>
                    <a:lnTo>
                      <a:pt x="20" y="384"/>
                    </a:lnTo>
                    <a:lnTo>
                      <a:pt x="19" y="384"/>
                    </a:lnTo>
                    <a:lnTo>
                      <a:pt x="19" y="384"/>
                    </a:lnTo>
                    <a:lnTo>
                      <a:pt x="20" y="380"/>
                    </a:lnTo>
                    <a:lnTo>
                      <a:pt x="22" y="378"/>
                    </a:lnTo>
                    <a:lnTo>
                      <a:pt x="22" y="378"/>
                    </a:lnTo>
                    <a:close/>
                    <a:moveTo>
                      <a:pt x="15" y="428"/>
                    </a:moveTo>
                    <a:lnTo>
                      <a:pt x="15" y="428"/>
                    </a:lnTo>
                    <a:lnTo>
                      <a:pt x="15" y="418"/>
                    </a:lnTo>
                    <a:lnTo>
                      <a:pt x="16" y="409"/>
                    </a:lnTo>
                    <a:lnTo>
                      <a:pt x="18" y="403"/>
                    </a:lnTo>
                    <a:lnTo>
                      <a:pt x="19" y="401"/>
                    </a:lnTo>
                    <a:lnTo>
                      <a:pt x="21" y="400"/>
                    </a:lnTo>
                    <a:lnTo>
                      <a:pt x="21" y="400"/>
                    </a:lnTo>
                    <a:lnTo>
                      <a:pt x="27" y="395"/>
                    </a:lnTo>
                    <a:lnTo>
                      <a:pt x="27" y="395"/>
                    </a:lnTo>
                    <a:lnTo>
                      <a:pt x="46" y="386"/>
                    </a:lnTo>
                    <a:lnTo>
                      <a:pt x="64" y="375"/>
                    </a:lnTo>
                    <a:lnTo>
                      <a:pt x="82" y="364"/>
                    </a:lnTo>
                    <a:lnTo>
                      <a:pt x="97" y="351"/>
                    </a:lnTo>
                    <a:lnTo>
                      <a:pt x="110" y="337"/>
                    </a:lnTo>
                    <a:lnTo>
                      <a:pt x="121" y="322"/>
                    </a:lnTo>
                    <a:lnTo>
                      <a:pt x="130" y="306"/>
                    </a:lnTo>
                    <a:lnTo>
                      <a:pt x="139" y="290"/>
                    </a:lnTo>
                    <a:lnTo>
                      <a:pt x="139" y="434"/>
                    </a:lnTo>
                    <a:lnTo>
                      <a:pt x="139" y="436"/>
                    </a:lnTo>
                    <a:lnTo>
                      <a:pt x="125" y="436"/>
                    </a:lnTo>
                    <a:lnTo>
                      <a:pt x="125" y="436"/>
                    </a:lnTo>
                    <a:lnTo>
                      <a:pt x="125" y="425"/>
                    </a:lnTo>
                    <a:lnTo>
                      <a:pt x="123" y="413"/>
                    </a:lnTo>
                    <a:lnTo>
                      <a:pt x="121" y="401"/>
                    </a:lnTo>
                    <a:lnTo>
                      <a:pt x="116" y="391"/>
                    </a:lnTo>
                    <a:lnTo>
                      <a:pt x="112" y="382"/>
                    </a:lnTo>
                    <a:lnTo>
                      <a:pt x="106" y="375"/>
                    </a:lnTo>
                    <a:lnTo>
                      <a:pt x="103" y="373"/>
                    </a:lnTo>
                    <a:lnTo>
                      <a:pt x="99" y="371"/>
                    </a:lnTo>
                    <a:lnTo>
                      <a:pt x="96" y="369"/>
                    </a:lnTo>
                    <a:lnTo>
                      <a:pt x="91" y="369"/>
                    </a:lnTo>
                    <a:lnTo>
                      <a:pt x="91" y="369"/>
                    </a:lnTo>
                    <a:lnTo>
                      <a:pt x="87" y="369"/>
                    </a:lnTo>
                    <a:lnTo>
                      <a:pt x="83" y="371"/>
                    </a:lnTo>
                    <a:lnTo>
                      <a:pt x="79" y="373"/>
                    </a:lnTo>
                    <a:lnTo>
                      <a:pt x="76" y="375"/>
                    </a:lnTo>
                    <a:lnTo>
                      <a:pt x="71" y="382"/>
                    </a:lnTo>
                    <a:lnTo>
                      <a:pt x="65" y="391"/>
                    </a:lnTo>
                    <a:lnTo>
                      <a:pt x="62" y="401"/>
                    </a:lnTo>
                    <a:lnTo>
                      <a:pt x="60" y="413"/>
                    </a:lnTo>
                    <a:lnTo>
                      <a:pt x="58" y="425"/>
                    </a:lnTo>
                    <a:lnTo>
                      <a:pt x="57" y="436"/>
                    </a:lnTo>
                    <a:lnTo>
                      <a:pt x="15" y="436"/>
                    </a:lnTo>
                    <a:lnTo>
                      <a:pt x="15" y="436"/>
                    </a:lnTo>
                    <a:lnTo>
                      <a:pt x="15" y="428"/>
                    </a:lnTo>
                    <a:lnTo>
                      <a:pt x="15" y="428"/>
                    </a:lnTo>
                    <a:close/>
                    <a:moveTo>
                      <a:pt x="111" y="436"/>
                    </a:moveTo>
                    <a:lnTo>
                      <a:pt x="72" y="436"/>
                    </a:lnTo>
                    <a:lnTo>
                      <a:pt x="72" y="436"/>
                    </a:lnTo>
                    <a:lnTo>
                      <a:pt x="72" y="426"/>
                    </a:lnTo>
                    <a:lnTo>
                      <a:pt x="74" y="416"/>
                    </a:lnTo>
                    <a:lnTo>
                      <a:pt x="75" y="406"/>
                    </a:lnTo>
                    <a:lnTo>
                      <a:pt x="78" y="399"/>
                    </a:lnTo>
                    <a:lnTo>
                      <a:pt x="81" y="392"/>
                    </a:lnTo>
                    <a:lnTo>
                      <a:pt x="84" y="388"/>
                    </a:lnTo>
                    <a:lnTo>
                      <a:pt x="87" y="385"/>
                    </a:lnTo>
                    <a:lnTo>
                      <a:pt x="91" y="384"/>
                    </a:lnTo>
                    <a:lnTo>
                      <a:pt x="91" y="384"/>
                    </a:lnTo>
                    <a:lnTo>
                      <a:pt x="95" y="385"/>
                    </a:lnTo>
                    <a:lnTo>
                      <a:pt x="99" y="388"/>
                    </a:lnTo>
                    <a:lnTo>
                      <a:pt x="102" y="392"/>
                    </a:lnTo>
                    <a:lnTo>
                      <a:pt x="104" y="399"/>
                    </a:lnTo>
                    <a:lnTo>
                      <a:pt x="108" y="406"/>
                    </a:lnTo>
                    <a:lnTo>
                      <a:pt x="109" y="416"/>
                    </a:lnTo>
                    <a:lnTo>
                      <a:pt x="111" y="426"/>
                    </a:lnTo>
                    <a:lnTo>
                      <a:pt x="111" y="436"/>
                    </a:lnTo>
                    <a:lnTo>
                      <a:pt x="111" y="436"/>
                    </a:lnTo>
                    <a:close/>
                    <a:moveTo>
                      <a:pt x="111" y="460"/>
                    </a:moveTo>
                    <a:lnTo>
                      <a:pt x="72" y="460"/>
                    </a:lnTo>
                    <a:lnTo>
                      <a:pt x="72" y="460"/>
                    </a:lnTo>
                    <a:lnTo>
                      <a:pt x="72" y="450"/>
                    </a:lnTo>
                    <a:lnTo>
                      <a:pt x="111" y="450"/>
                    </a:lnTo>
                    <a:lnTo>
                      <a:pt x="111" y="450"/>
                    </a:lnTo>
                    <a:lnTo>
                      <a:pt x="111" y="460"/>
                    </a:lnTo>
                    <a:lnTo>
                      <a:pt x="111" y="460"/>
                    </a:lnTo>
                    <a:close/>
                    <a:moveTo>
                      <a:pt x="153" y="461"/>
                    </a:moveTo>
                    <a:lnTo>
                      <a:pt x="153" y="461"/>
                    </a:lnTo>
                    <a:lnTo>
                      <a:pt x="152" y="448"/>
                    </a:lnTo>
                    <a:lnTo>
                      <a:pt x="153" y="448"/>
                    </a:lnTo>
                    <a:lnTo>
                      <a:pt x="244" y="448"/>
                    </a:lnTo>
                    <a:lnTo>
                      <a:pt x="245" y="448"/>
                    </a:lnTo>
                    <a:lnTo>
                      <a:pt x="245" y="448"/>
                    </a:lnTo>
                    <a:lnTo>
                      <a:pt x="244" y="461"/>
                    </a:lnTo>
                    <a:lnTo>
                      <a:pt x="153" y="461"/>
                    </a:lnTo>
                    <a:close/>
                    <a:moveTo>
                      <a:pt x="325" y="460"/>
                    </a:moveTo>
                    <a:lnTo>
                      <a:pt x="286" y="460"/>
                    </a:lnTo>
                    <a:lnTo>
                      <a:pt x="286" y="460"/>
                    </a:lnTo>
                    <a:lnTo>
                      <a:pt x="285" y="450"/>
                    </a:lnTo>
                    <a:lnTo>
                      <a:pt x="325" y="450"/>
                    </a:lnTo>
                    <a:lnTo>
                      <a:pt x="325" y="450"/>
                    </a:lnTo>
                    <a:lnTo>
                      <a:pt x="325" y="460"/>
                    </a:lnTo>
                    <a:lnTo>
                      <a:pt x="325" y="460"/>
                    </a:lnTo>
                    <a:close/>
                    <a:moveTo>
                      <a:pt x="286" y="436"/>
                    </a:moveTo>
                    <a:lnTo>
                      <a:pt x="286" y="436"/>
                    </a:lnTo>
                    <a:lnTo>
                      <a:pt x="286" y="426"/>
                    </a:lnTo>
                    <a:lnTo>
                      <a:pt x="288" y="416"/>
                    </a:lnTo>
                    <a:lnTo>
                      <a:pt x="289" y="406"/>
                    </a:lnTo>
                    <a:lnTo>
                      <a:pt x="292" y="399"/>
                    </a:lnTo>
                    <a:lnTo>
                      <a:pt x="294" y="392"/>
                    </a:lnTo>
                    <a:lnTo>
                      <a:pt x="298" y="388"/>
                    </a:lnTo>
                    <a:lnTo>
                      <a:pt x="301" y="385"/>
                    </a:lnTo>
                    <a:lnTo>
                      <a:pt x="305" y="384"/>
                    </a:lnTo>
                    <a:lnTo>
                      <a:pt x="305" y="384"/>
                    </a:lnTo>
                    <a:lnTo>
                      <a:pt x="308" y="385"/>
                    </a:lnTo>
                    <a:lnTo>
                      <a:pt x="313" y="388"/>
                    </a:lnTo>
                    <a:lnTo>
                      <a:pt x="316" y="392"/>
                    </a:lnTo>
                    <a:lnTo>
                      <a:pt x="318" y="399"/>
                    </a:lnTo>
                    <a:lnTo>
                      <a:pt x="320" y="406"/>
                    </a:lnTo>
                    <a:lnTo>
                      <a:pt x="322" y="416"/>
                    </a:lnTo>
                    <a:lnTo>
                      <a:pt x="325" y="426"/>
                    </a:lnTo>
                    <a:lnTo>
                      <a:pt x="325" y="436"/>
                    </a:lnTo>
                    <a:lnTo>
                      <a:pt x="286" y="436"/>
                    </a:lnTo>
                    <a:close/>
                    <a:moveTo>
                      <a:pt x="339" y="436"/>
                    </a:moveTo>
                    <a:lnTo>
                      <a:pt x="339" y="436"/>
                    </a:lnTo>
                    <a:lnTo>
                      <a:pt x="339" y="425"/>
                    </a:lnTo>
                    <a:lnTo>
                      <a:pt x="337" y="413"/>
                    </a:lnTo>
                    <a:lnTo>
                      <a:pt x="334" y="401"/>
                    </a:lnTo>
                    <a:lnTo>
                      <a:pt x="330" y="391"/>
                    </a:lnTo>
                    <a:lnTo>
                      <a:pt x="326" y="382"/>
                    </a:lnTo>
                    <a:lnTo>
                      <a:pt x="320" y="375"/>
                    </a:lnTo>
                    <a:lnTo>
                      <a:pt x="317" y="373"/>
                    </a:lnTo>
                    <a:lnTo>
                      <a:pt x="313" y="371"/>
                    </a:lnTo>
                    <a:lnTo>
                      <a:pt x="310" y="369"/>
                    </a:lnTo>
                    <a:lnTo>
                      <a:pt x="305" y="369"/>
                    </a:lnTo>
                    <a:lnTo>
                      <a:pt x="305" y="369"/>
                    </a:lnTo>
                    <a:lnTo>
                      <a:pt x="301" y="369"/>
                    </a:lnTo>
                    <a:lnTo>
                      <a:pt x="297" y="371"/>
                    </a:lnTo>
                    <a:lnTo>
                      <a:pt x="293" y="373"/>
                    </a:lnTo>
                    <a:lnTo>
                      <a:pt x="290" y="375"/>
                    </a:lnTo>
                    <a:lnTo>
                      <a:pt x="285" y="382"/>
                    </a:lnTo>
                    <a:lnTo>
                      <a:pt x="279" y="391"/>
                    </a:lnTo>
                    <a:lnTo>
                      <a:pt x="276" y="401"/>
                    </a:lnTo>
                    <a:lnTo>
                      <a:pt x="274" y="413"/>
                    </a:lnTo>
                    <a:lnTo>
                      <a:pt x="272" y="425"/>
                    </a:lnTo>
                    <a:lnTo>
                      <a:pt x="271" y="436"/>
                    </a:lnTo>
                    <a:lnTo>
                      <a:pt x="258" y="436"/>
                    </a:lnTo>
                    <a:lnTo>
                      <a:pt x="258" y="434"/>
                    </a:lnTo>
                    <a:lnTo>
                      <a:pt x="258" y="292"/>
                    </a:lnTo>
                    <a:lnTo>
                      <a:pt x="258" y="292"/>
                    </a:lnTo>
                    <a:lnTo>
                      <a:pt x="266" y="308"/>
                    </a:lnTo>
                    <a:lnTo>
                      <a:pt x="276" y="323"/>
                    </a:lnTo>
                    <a:lnTo>
                      <a:pt x="288" y="337"/>
                    </a:lnTo>
                    <a:lnTo>
                      <a:pt x="301" y="351"/>
                    </a:lnTo>
                    <a:lnTo>
                      <a:pt x="316" y="364"/>
                    </a:lnTo>
                    <a:lnTo>
                      <a:pt x="332" y="376"/>
                    </a:lnTo>
                    <a:lnTo>
                      <a:pt x="351" y="386"/>
                    </a:lnTo>
                    <a:lnTo>
                      <a:pt x="370" y="395"/>
                    </a:lnTo>
                    <a:lnTo>
                      <a:pt x="375" y="400"/>
                    </a:lnTo>
                    <a:lnTo>
                      <a:pt x="375" y="400"/>
                    </a:lnTo>
                    <a:lnTo>
                      <a:pt x="379" y="403"/>
                    </a:lnTo>
                    <a:lnTo>
                      <a:pt x="381" y="409"/>
                    </a:lnTo>
                    <a:lnTo>
                      <a:pt x="382" y="418"/>
                    </a:lnTo>
                    <a:lnTo>
                      <a:pt x="382" y="427"/>
                    </a:lnTo>
                    <a:lnTo>
                      <a:pt x="382" y="427"/>
                    </a:lnTo>
                    <a:lnTo>
                      <a:pt x="382" y="436"/>
                    </a:lnTo>
                    <a:lnTo>
                      <a:pt x="339" y="4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8" name="Freeform 167"/>
              <p:cNvSpPr>
                <a:spLocks/>
              </p:cNvSpPr>
              <p:nvPr/>
            </p:nvSpPr>
            <p:spPr bwMode="auto">
              <a:xfrm>
                <a:off x="4313238" y="3270250"/>
                <a:ext cx="106363" cy="34925"/>
              </a:xfrm>
              <a:custGeom>
                <a:avLst/>
                <a:gdLst>
                  <a:gd name="T0" fmla="*/ 13 w 67"/>
                  <a:gd name="T1" fmla="*/ 20 h 22"/>
                  <a:gd name="T2" fmla="*/ 13 w 67"/>
                  <a:gd name="T3" fmla="*/ 20 h 22"/>
                  <a:gd name="T4" fmla="*/ 15 w 67"/>
                  <a:gd name="T5" fmla="*/ 18 h 22"/>
                  <a:gd name="T6" fmla="*/ 20 w 67"/>
                  <a:gd name="T7" fmla="*/ 16 h 22"/>
                  <a:gd name="T8" fmla="*/ 26 w 67"/>
                  <a:gd name="T9" fmla="*/ 15 h 22"/>
                  <a:gd name="T10" fmla="*/ 33 w 67"/>
                  <a:gd name="T11" fmla="*/ 14 h 22"/>
                  <a:gd name="T12" fmla="*/ 33 w 67"/>
                  <a:gd name="T13" fmla="*/ 14 h 22"/>
                  <a:gd name="T14" fmla="*/ 41 w 67"/>
                  <a:gd name="T15" fmla="*/ 15 h 22"/>
                  <a:gd name="T16" fmla="*/ 46 w 67"/>
                  <a:gd name="T17" fmla="*/ 16 h 22"/>
                  <a:gd name="T18" fmla="*/ 52 w 67"/>
                  <a:gd name="T19" fmla="*/ 18 h 22"/>
                  <a:gd name="T20" fmla="*/ 54 w 67"/>
                  <a:gd name="T21" fmla="*/ 20 h 22"/>
                  <a:gd name="T22" fmla="*/ 54 w 67"/>
                  <a:gd name="T23" fmla="*/ 20 h 22"/>
                  <a:gd name="T24" fmla="*/ 57 w 67"/>
                  <a:gd name="T25" fmla="*/ 22 h 22"/>
                  <a:gd name="T26" fmla="*/ 59 w 67"/>
                  <a:gd name="T27" fmla="*/ 22 h 22"/>
                  <a:gd name="T28" fmla="*/ 59 w 67"/>
                  <a:gd name="T29" fmla="*/ 22 h 22"/>
                  <a:gd name="T30" fmla="*/ 62 w 67"/>
                  <a:gd name="T31" fmla="*/ 22 h 22"/>
                  <a:gd name="T32" fmla="*/ 65 w 67"/>
                  <a:gd name="T33" fmla="*/ 20 h 22"/>
                  <a:gd name="T34" fmla="*/ 65 w 67"/>
                  <a:gd name="T35" fmla="*/ 20 h 22"/>
                  <a:gd name="T36" fmla="*/ 66 w 67"/>
                  <a:gd name="T37" fmla="*/ 18 h 22"/>
                  <a:gd name="T38" fmla="*/ 67 w 67"/>
                  <a:gd name="T39" fmla="*/ 16 h 22"/>
                  <a:gd name="T40" fmla="*/ 66 w 67"/>
                  <a:gd name="T41" fmla="*/ 13 h 22"/>
                  <a:gd name="T42" fmla="*/ 65 w 67"/>
                  <a:gd name="T43" fmla="*/ 10 h 22"/>
                  <a:gd name="T44" fmla="*/ 65 w 67"/>
                  <a:gd name="T45" fmla="*/ 10 h 22"/>
                  <a:gd name="T46" fmla="*/ 59 w 67"/>
                  <a:gd name="T47" fmla="*/ 6 h 22"/>
                  <a:gd name="T48" fmla="*/ 52 w 67"/>
                  <a:gd name="T49" fmla="*/ 3 h 22"/>
                  <a:gd name="T50" fmla="*/ 43 w 67"/>
                  <a:gd name="T51" fmla="*/ 1 h 22"/>
                  <a:gd name="T52" fmla="*/ 33 w 67"/>
                  <a:gd name="T53" fmla="*/ 0 h 22"/>
                  <a:gd name="T54" fmla="*/ 33 w 67"/>
                  <a:gd name="T55" fmla="*/ 0 h 22"/>
                  <a:gd name="T56" fmla="*/ 24 w 67"/>
                  <a:gd name="T57" fmla="*/ 1 h 22"/>
                  <a:gd name="T58" fmla="*/ 15 w 67"/>
                  <a:gd name="T59" fmla="*/ 3 h 22"/>
                  <a:gd name="T60" fmla="*/ 7 w 67"/>
                  <a:gd name="T61" fmla="*/ 6 h 22"/>
                  <a:gd name="T62" fmla="*/ 2 w 67"/>
                  <a:gd name="T63" fmla="*/ 10 h 22"/>
                  <a:gd name="T64" fmla="*/ 2 w 67"/>
                  <a:gd name="T65" fmla="*/ 10 h 22"/>
                  <a:gd name="T66" fmla="*/ 1 w 67"/>
                  <a:gd name="T67" fmla="*/ 13 h 22"/>
                  <a:gd name="T68" fmla="*/ 0 w 67"/>
                  <a:gd name="T69" fmla="*/ 16 h 22"/>
                  <a:gd name="T70" fmla="*/ 1 w 67"/>
                  <a:gd name="T71" fmla="*/ 18 h 22"/>
                  <a:gd name="T72" fmla="*/ 2 w 67"/>
                  <a:gd name="T73" fmla="*/ 20 h 22"/>
                  <a:gd name="T74" fmla="*/ 2 w 67"/>
                  <a:gd name="T75" fmla="*/ 20 h 22"/>
                  <a:gd name="T76" fmla="*/ 5 w 67"/>
                  <a:gd name="T77" fmla="*/ 22 h 22"/>
                  <a:gd name="T78" fmla="*/ 7 w 67"/>
                  <a:gd name="T79" fmla="*/ 22 h 22"/>
                  <a:gd name="T80" fmla="*/ 10 w 67"/>
                  <a:gd name="T81" fmla="*/ 21 h 22"/>
                  <a:gd name="T82" fmla="*/ 13 w 67"/>
                  <a:gd name="T83" fmla="*/ 20 h 22"/>
                  <a:gd name="T84" fmla="*/ 13 w 67"/>
                  <a:gd name="T85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7" h="22">
                    <a:moveTo>
                      <a:pt x="13" y="20"/>
                    </a:moveTo>
                    <a:lnTo>
                      <a:pt x="13" y="20"/>
                    </a:lnTo>
                    <a:lnTo>
                      <a:pt x="15" y="18"/>
                    </a:lnTo>
                    <a:lnTo>
                      <a:pt x="20" y="16"/>
                    </a:lnTo>
                    <a:lnTo>
                      <a:pt x="26" y="15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41" y="15"/>
                    </a:lnTo>
                    <a:lnTo>
                      <a:pt x="46" y="16"/>
                    </a:lnTo>
                    <a:lnTo>
                      <a:pt x="52" y="18"/>
                    </a:lnTo>
                    <a:lnTo>
                      <a:pt x="54" y="20"/>
                    </a:lnTo>
                    <a:lnTo>
                      <a:pt x="54" y="20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6" y="18"/>
                    </a:lnTo>
                    <a:lnTo>
                      <a:pt x="67" y="16"/>
                    </a:lnTo>
                    <a:lnTo>
                      <a:pt x="66" y="13"/>
                    </a:lnTo>
                    <a:lnTo>
                      <a:pt x="65" y="10"/>
                    </a:lnTo>
                    <a:lnTo>
                      <a:pt x="65" y="10"/>
                    </a:lnTo>
                    <a:lnTo>
                      <a:pt x="59" y="6"/>
                    </a:lnTo>
                    <a:lnTo>
                      <a:pt x="52" y="3"/>
                    </a:lnTo>
                    <a:lnTo>
                      <a:pt x="43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24" y="1"/>
                    </a:lnTo>
                    <a:lnTo>
                      <a:pt x="15" y="3"/>
                    </a:lnTo>
                    <a:lnTo>
                      <a:pt x="7" y="6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1" y="13"/>
                    </a:lnTo>
                    <a:lnTo>
                      <a:pt x="0" y="16"/>
                    </a:lnTo>
                    <a:lnTo>
                      <a:pt x="1" y="18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5" y="22"/>
                    </a:lnTo>
                    <a:lnTo>
                      <a:pt x="7" y="22"/>
                    </a:lnTo>
                    <a:lnTo>
                      <a:pt x="10" y="21"/>
                    </a:lnTo>
                    <a:lnTo>
                      <a:pt x="13" y="20"/>
                    </a:lnTo>
                    <a:lnTo>
                      <a:pt x="1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4" name="Group 23"/>
          <p:cNvGrpSpPr/>
          <p:nvPr/>
        </p:nvGrpSpPr>
        <p:grpSpPr>
          <a:xfrm>
            <a:off x="3430614" y="2807343"/>
            <a:ext cx="894896" cy="894896"/>
            <a:chOff x="3430614" y="2816868"/>
            <a:chExt cx="894896" cy="894896"/>
          </a:xfrm>
        </p:grpSpPr>
        <p:sp>
          <p:nvSpPr>
            <p:cNvPr id="157" name="Oval 156"/>
            <p:cNvSpPr/>
            <p:nvPr/>
          </p:nvSpPr>
          <p:spPr>
            <a:xfrm flipH="1">
              <a:off x="3430614" y="2816868"/>
              <a:ext cx="894896" cy="894896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3628990" y="3062482"/>
              <a:ext cx="498144" cy="403668"/>
              <a:chOff x="5145088" y="3205163"/>
              <a:chExt cx="736600" cy="596900"/>
            </a:xfrm>
            <a:solidFill>
              <a:schemeClr val="bg1">
                <a:lumMod val="95000"/>
              </a:schemeClr>
            </a:solidFill>
          </p:grpSpPr>
          <p:sp>
            <p:nvSpPr>
              <p:cNvPr id="170" name="Freeform 169"/>
              <p:cNvSpPr>
                <a:spLocks noEditPoints="1"/>
              </p:cNvSpPr>
              <p:nvPr/>
            </p:nvSpPr>
            <p:spPr bwMode="auto">
              <a:xfrm>
                <a:off x="5145088" y="3205163"/>
                <a:ext cx="736600" cy="596900"/>
              </a:xfrm>
              <a:custGeom>
                <a:avLst/>
                <a:gdLst>
                  <a:gd name="T0" fmla="*/ 464 w 464"/>
                  <a:gd name="T1" fmla="*/ 52 h 376"/>
                  <a:gd name="T2" fmla="*/ 464 w 464"/>
                  <a:gd name="T3" fmla="*/ 0 h 376"/>
                  <a:gd name="T4" fmla="*/ 0 w 464"/>
                  <a:gd name="T5" fmla="*/ 0 h 376"/>
                  <a:gd name="T6" fmla="*/ 0 w 464"/>
                  <a:gd name="T7" fmla="*/ 52 h 376"/>
                  <a:gd name="T8" fmla="*/ 10 w 464"/>
                  <a:gd name="T9" fmla="*/ 52 h 376"/>
                  <a:gd name="T10" fmla="*/ 10 w 464"/>
                  <a:gd name="T11" fmla="*/ 281 h 376"/>
                  <a:gd name="T12" fmla="*/ 0 w 464"/>
                  <a:gd name="T13" fmla="*/ 281 h 376"/>
                  <a:gd name="T14" fmla="*/ 0 w 464"/>
                  <a:gd name="T15" fmla="*/ 320 h 376"/>
                  <a:gd name="T16" fmla="*/ 153 w 464"/>
                  <a:gd name="T17" fmla="*/ 320 h 376"/>
                  <a:gd name="T18" fmla="*/ 115 w 464"/>
                  <a:gd name="T19" fmla="*/ 368 h 376"/>
                  <a:gd name="T20" fmla="*/ 126 w 464"/>
                  <a:gd name="T21" fmla="*/ 376 h 376"/>
                  <a:gd name="T22" fmla="*/ 171 w 464"/>
                  <a:gd name="T23" fmla="*/ 320 h 376"/>
                  <a:gd name="T24" fmla="*/ 224 w 464"/>
                  <a:gd name="T25" fmla="*/ 320 h 376"/>
                  <a:gd name="T26" fmla="*/ 224 w 464"/>
                  <a:gd name="T27" fmla="*/ 372 h 376"/>
                  <a:gd name="T28" fmla="*/ 238 w 464"/>
                  <a:gd name="T29" fmla="*/ 372 h 376"/>
                  <a:gd name="T30" fmla="*/ 238 w 464"/>
                  <a:gd name="T31" fmla="*/ 320 h 376"/>
                  <a:gd name="T32" fmla="*/ 292 w 464"/>
                  <a:gd name="T33" fmla="*/ 320 h 376"/>
                  <a:gd name="T34" fmla="*/ 337 w 464"/>
                  <a:gd name="T35" fmla="*/ 376 h 376"/>
                  <a:gd name="T36" fmla="*/ 348 w 464"/>
                  <a:gd name="T37" fmla="*/ 368 h 376"/>
                  <a:gd name="T38" fmla="*/ 310 w 464"/>
                  <a:gd name="T39" fmla="*/ 320 h 376"/>
                  <a:gd name="T40" fmla="*/ 464 w 464"/>
                  <a:gd name="T41" fmla="*/ 320 h 376"/>
                  <a:gd name="T42" fmla="*/ 464 w 464"/>
                  <a:gd name="T43" fmla="*/ 281 h 376"/>
                  <a:gd name="T44" fmla="*/ 452 w 464"/>
                  <a:gd name="T45" fmla="*/ 281 h 376"/>
                  <a:gd name="T46" fmla="*/ 452 w 464"/>
                  <a:gd name="T47" fmla="*/ 52 h 376"/>
                  <a:gd name="T48" fmla="*/ 464 w 464"/>
                  <a:gd name="T49" fmla="*/ 52 h 376"/>
                  <a:gd name="T50" fmla="*/ 449 w 464"/>
                  <a:gd name="T51" fmla="*/ 306 h 376"/>
                  <a:gd name="T52" fmla="*/ 14 w 464"/>
                  <a:gd name="T53" fmla="*/ 306 h 376"/>
                  <a:gd name="T54" fmla="*/ 14 w 464"/>
                  <a:gd name="T55" fmla="*/ 295 h 376"/>
                  <a:gd name="T56" fmla="*/ 449 w 464"/>
                  <a:gd name="T57" fmla="*/ 295 h 376"/>
                  <a:gd name="T58" fmla="*/ 449 w 464"/>
                  <a:gd name="T59" fmla="*/ 306 h 376"/>
                  <a:gd name="T60" fmla="*/ 14 w 464"/>
                  <a:gd name="T61" fmla="*/ 14 h 376"/>
                  <a:gd name="T62" fmla="*/ 449 w 464"/>
                  <a:gd name="T63" fmla="*/ 14 h 376"/>
                  <a:gd name="T64" fmla="*/ 449 w 464"/>
                  <a:gd name="T65" fmla="*/ 38 h 376"/>
                  <a:gd name="T66" fmla="*/ 14 w 464"/>
                  <a:gd name="T67" fmla="*/ 38 h 376"/>
                  <a:gd name="T68" fmla="*/ 14 w 464"/>
                  <a:gd name="T69" fmla="*/ 14 h 376"/>
                  <a:gd name="T70" fmla="*/ 438 w 464"/>
                  <a:gd name="T71" fmla="*/ 280 h 376"/>
                  <a:gd name="T72" fmla="*/ 26 w 464"/>
                  <a:gd name="T73" fmla="*/ 280 h 376"/>
                  <a:gd name="T74" fmla="*/ 26 w 464"/>
                  <a:gd name="T75" fmla="*/ 52 h 376"/>
                  <a:gd name="T76" fmla="*/ 438 w 464"/>
                  <a:gd name="T77" fmla="*/ 52 h 376"/>
                  <a:gd name="T78" fmla="*/ 438 w 464"/>
                  <a:gd name="T79" fmla="*/ 28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64" h="376">
                    <a:moveTo>
                      <a:pt x="464" y="52"/>
                    </a:moveTo>
                    <a:lnTo>
                      <a:pt x="464" y="0"/>
                    </a:lnTo>
                    <a:lnTo>
                      <a:pt x="0" y="0"/>
                    </a:lnTo>
                    <a:lnTo>
                      <a:pt x="0" y="52"/>
                    </a:lnTo>
                    <a:lnTo>
                      <a:pt x="10" y="52"/>
                    </a:lnTo>
                    <a:lnTo>
                      <a:pt x="10" y="281"/>
                    </a:lnTo>
                    <a:lnTo>
                      <a:pt x="0" y="281"/>
                    </a:lnTo>
                    <a:lnTo>
                      <a:pt x="0" y="320"/>
                    </a:lnTo>
                    <a:lnTo>
                      <a:pt x="153" y="320"/>
                    </a:lnTo>
                    <a:lnTo>
                      <a:pt x="115" y="368"/>
                    </a:lnTo>
                    <a:lnTo>
                      <a:pt x="126" y="376"/>
                    </a:lnTo>
                    <a:lnTo>
                      <a:pt x="171" y="320"/>
                    </a:lnTo>
                    <a:lnTo>
                      <a:pt x="224" y="320"/>
                    </a:lnTo>
                    <a:lnTo>
                      <a:pt x="224" y="372"/>
                    </a:lnTo>
                    <a:lnTo>
                      <a:pt x="238" y="372"/>
                    </a:lnTo>
                    <a:lnTo>
                      <a:pt x="238" y="320"/>
                    </a:lnTo>
                    <a:lnTo>
                      <a:pt x="292" y="320"/>
                    </a:lnTo>
                    <a:lnTo>
                      <a:pt x="337" y="376"/>
                    </a:lnTo>
                    <a:lnTo>
                      <a:pt x="348" y="368"/>
                    </a:lnTo>
                    <a:lnTo>
                      <a:pt x="310" y="320"/>
                    </a:lnTo>
                    <a:lnTo>
                      <a:pt x="464" y="320"/>
                    </a:lnTo>
                    <a:lnTo>
                      <a:pt x="464" y="281"/>
                    </a:lnTo>
                    <a:lnTo>
                      <a:pt x="452" y="281"/>
                    </a:lnTo>
                    <a:lnTo>
                      <a:pt x="452" y="52"/>
                    </a:lnTo>
                    <a:lnTo>
                      <a:pt x="464" y="52"/>
                    </a:lnTo>
                    <a:close/>
                    <a:moveTo>
                      <a:pt x="449" y="306"/>
                    </a:moveTo>
                    <a:lnTo>
                      <a:pt x="14" y="306"/>
                    </a:lnTo>
                    <a:lnTo>
                      <a:pt x="14" y="295"/>
                    </a:lnTo>
                    <a:lnTo>
                      <a:pt x="449" y="295"/>
                    </a:lnTo>
                    <a:lnTo>
                      <a:pt x="449" y="306"/>
                    </a:lnTo>
                    <a:close/>
                    <a:moveTo>
                      <a:pt x="14" y="14"/>
                    </a:moveTo>
                    <a:lnTo>
                      <a:pt x="449" y="14"/>
                    </a:lnTo>
                    <a:lnTo>
                      <a:pt x="449" y="38"/>
                    </a:lnTo>
                    <a:lnTo>
                      <a:pt x="14" y="38"/>
                    </a:lnTo>
                    <a:lnTo>
                      <a:pt x="14" y="14"/>
                    </a:lnTo>
                    <a:close/>
                    <a:moveTo>
                      <a:pt x="438" y="280"/>
                    </a:moveTo>
                    <a:lnTo>
                      <a:pt x="26" y="280"/>
                    </a:lnTo>
                    <a:lnTo>
                      <a:pt x="26" y="52"/>
                    </a:lnTo>
                    <a:lnTo>
                      <a:pt x="438" y="52"/>
                    </a:lnTo>
                    <a:lnTo>
                      <a:pt x="438" y="2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1" name="Freeform 170"/>
              <p:cNvSpPr>
                <a:spLocks noEditPoints="1"/>
              </p:cNvSpPr>
              <p:nvPr/>
            </p:nvSpPr>
            <p:spPr bwMode="auto">
              <a:xfrm>
                <a:off x="5221288" y="3425825"/>
                <a:ext cx="174625" cy="188913"/>
              </a:xfrm>
              <a:custGeom>
                <a:avLst/>
                <a:gdLst>
                  <a:gd name="T0" fmla="*/ 46 w 110"/>
                  <a:gd name="T1" fmla="*/ 119 h 119"/>
                  <a:gd name="T2" fmla="*/ 65 w 110"/>
                  <a:gd name="T3" fmla="*/ 119 h 119"/>
                  <a:gd name="T4" fmla="*/ 78 w 110"/>
                  <a:gd name="T5" fmla="*/ 119 h 119"/>
                  <a:gd name="T6" fmla="*/ 110 w 110"/>
                  <a:gd name="T7" fmla="*/ 119 h 119"/>
                  <a:gd name="T8" fmla="*/ 110 w 110"/>
                  <a:gd name="T9" fmla="*/ 29 h 119"/>
                  <a:gd name="T10" fmla="*/ 78 w 110"/>
                  <a:gd name="T11" fmla="*/ 29 h 119"/>
                  <a:gd name="T12" fmla="*/ 78 w 110"/>
                  <a:gd name="T13" fmla="*/ 0 h 119"/>
                  <a:gd name="T14" fmla="*/ 33 w 110"/>
                  <a:gd name="T15" fmla="*/ 0 h 119"/>
                  <a:gd name="T16" fmla="*/ 33 w 110"/>
                  <a:gd name="T17" fmla="*/ 53 h 119"/>
                  <a:gd name="T18" fmla="*/ 0 w 110"/>
                  <a:gd name="T19" fmla="*/ 53 h 119"/>
                  <a:gd name="T20" fmla="*/ 0 w 110"/>
                  <a:gd name="T21" fmla="*/ 119 h 119"/>
                  <a:gd name="T22" fmla="*/ 33 w 110"/>
                  <a:gd name="T23" fmla="*/ 119 h 119"/>
                  <a:gd name="T24" fmla="*/ 46 w 110"/>
                  <a:gd name="T25" fmla="*/ 119 h 119"/>
                  <a:gd name="T26" fmla="*/ 80 w 110"/>
                  <a:gd name="T27" fmla="*/ 43 h 119"/>
                  <a:gd name="T28" fmla="*/ 96 w 110"/>
                  <a:gd name="T29" fmla="*/ 43 h 119"/>
                  <a:gd name="T30" fmla="*/ 96 w 110"/>
                  <a:gd name="T31" fmla="*/ 105 h 119"/>
                  <a:gd name="T32" fmla="*/ 80 w 110"/>
                  <a:gd name="T33" fmla="*/ 105 h 119"/>
                  <a:gd name="T34" fmla="*/ 80 w 110"/>
                  <a:gd name="T35" fmla="*/ 43 h 119"/>
                  <a:gd name="T36" fmla="*/ 47 w 110"/>
                  <a:gd name="T37" fmla="*/ 14 h 119"/>
                  <a:gd name="T38" fmla="*/ 64 w 110"/>
                  <a:gd name="T39" fmla="*/ 14 h 119"/>
                  <a:gd name="T40" fmla="*/ 64 w 110"/>
                  <a:gd name="T41" fmla="*/ 105 h 119"/>
                  <a:gd name="T42" fmla="*/ 47 w 110"/>
                  <a:gd name="T43" fmla="*/ 105 h 119"/>
                  <a:gd name="T44" fmla="*/ 47 w 110"/>
                  <a:gd name="T45" fmla="*/ 14 h 119"/>
                  <a:gd name="T46" fmla="*/ 32 w 110"/>
                  <a:gd name="T47" fmla="*/ 105 h 119"/>
                  <a:gd name="T48" fmla="*/ 14 w 110"/>
                  <a:gd name="T49" fmla="*/ 105 h 119"/>
                  <a:gd name="T50" fmla="*/ 14 w 110"/>
                  <a:gd name="T51" fmla="*/ 67 h 119"/>
                  <a:gd name="T52" fmla="*/ 32 w 110"/>
                  <a:gd name="T53" fmla="*/ 67 h 119"/>
                  <a:gd name="T54" fmla="*/ 32 w 110"/>
                  <a:gd name="T55" fmla="*/ 105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9">
                    <a:moveTo>
                      <a:pt x="46" y="119"/>
                    </a:moveTo>
                    <a:lnTo>
                      <a:pt x="65" y="119"/>
                    </a:lnTo>
                    <a:lnTo>
                      <a:pt x="78" y="119"/>
                    </a:lnTo>
                    <a:lnTo>
                      <a:pt x="110" y="119"/>
                    </a:lnTo>
                    <a:lnTo>
                      <a:pt x="110" y="29"/>
                    </a:lnTo>
                    <a:lnTo>
                      <a:pt x="78" y="29"/>
                    </a:lnTo>
                    <a:lnTo>
                      <a:pt x="78" y="0"/>
                    </a:lnTo>
                    <a:lnTo>
                      <a:pt x="33" y="0"/>
                    </a:lnTo>
                    <a:lnTo>
                      <a:pt x="33" y="53"/>
                    </a:lnTo>
                    <a:lnTo>
                      <a:pt x="0" y="53"/>
                    </a:lnTo>
                    <a:lnTo>
                      <a:pt x="0" y="119"/>
                    </a:lnTo>
                    <a:lnTo>
                      <a:pt x="33" y="119"/>
                    </a:lnTo>
                    <a:lnTo>
                      <a:pt x="46" y="119"/>
                    </a:lnTo>
                    <a:close/>
                    <a:moveTo>
                      <a:pt x="80" y="43"/>
                    </a:moveTo>
                    <a:lnTo>
                      <a:pt x="96" y="43"/>
                    </a:lnTo>
                    <a:lnTo>
                      <a:pt x="96" y="105"/>
                    </a:lnTo>
                    <a:lnTo>
                      <a:pt x="80" y="105"/>
                    </a:lnTo>
                    <a:lnTo>
                      <a:pt x="80" y="43"/>
                    </a:lnTo>
                    <a:close/>
                    <a:moveTo>
                      <a:pt x="47" y="14"/>
                    </a:moveTo>
                    <a:lnTo>
                      <a:pt x="64" y="14"/>
                    </a:lnTo>
                    <a:lnTo>
                      <a:pt x="64" y="105"/>
                    </a:lnTo>
                    <a:lnTo>
                      <a:pt x="47" y="105"/>
                    </a:lnTo>
                    <a:lnTo>
                      <a:pt x="47" y="14"/>
                    </a:lnTo>
                    <a:close/>
                    <a:moveTo>
                      <a:pt x="32" y="105"/>
                    </a:moveTo>
                    <a:lnTo>
                      <a:pt x="14" y="105"/>
                    </a:lnTo>
                    <a:lnTo>
                      <a:pt x="14" y="67"/>
                    </a:lnTo>
                    <a:lnTo>
                      <a:pt x="32" y="67"/>
                    </a:lnTo>
                    <a:lnTo>
                      <a:pt x="32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2" name="Freeform 171"/>
              <p:cNvSpPr>
                <a:spLocks noEditPoints="1"/>
              </p:cNvSpPr>
              <p:nvPr/>
            </p:nvSpPr>
            <p:spPr bwMode="auto">
              <a:xfrm>
                <a:off x="5424488" y="3427413"/>
                <a:ext cx="174625" cy="187325"/>
              </a:xfrm>
              <a:custGeom>
                <a:avLst/>
                <a:gdLst>
                  <a:gd name="T0" fmla="*/ 45 w 110"/>
                  <a:gd name="T1" fmla="*/ 118 h 118"/>
                  <a:gd name="T2" fmla="*/ 77 w 110"/>
                  <a:gd name="T3" fmla="*/ 118 h 118"/>
                  <a:gd name="T4" fmla="*/ 77 w 110"/>
                  <a:gd name="T5" fmla="*/ 118 h 118"/>
                  <a:gd name="T6" fmla="*/ 110 w 110"/>
                  <a:gd name="T7" fmla="*/ 118 h 118"/>
                  <a:gd name="T8" fmla="*/ 110 w 110"/>
                  <a:gd name="T9" fmla="*/ 0 h 118"/>
                  <a:gd name="T10" fmla="*/ 64 w 110"/>
                  <a:gd name="T11" fmla="*/ 0 h 118"/>
                  <a:gd name="T12" fmla="*/ 64 w 110"/>
                  <a:gd name="T13" fmla="*/ 39 h 118"/>
                  <a:gd name="T14" fmla="*/ 32 w 110"/>
                  <a:gd name="T15" fmla="*/ 39 h 118"/>
                  <a:gd name="T16" fmla="*/ 32 w 110"/>
                  <a:gd name="T17" fmla="*/ 73 h 118"/>
                  <a:gd name="T18" fmla="*/ 0 w 110"/>
                  <a:gd name="T19" fmla="*/ 73 h 118"/>
                  <a:gd name="T20" fmla="*/ 0 w 110"/>
                  <a:gd name="T21" fmla="*/ 118 h 118"/>
                  <a:gd name="T22" fmla="*/ 32 w 110"/>
                  <a:gd name="T23" fmla="*/ 118 h 118"/>
                  <a:gd name="T24" fmla="*/ 45 w 110"/>
                  <a:gd name="T25" fmla="*/ 118 h 118"/>
                  <a:gd name="T26" fmla="*/ 80 w 110"/>
                  <a:gd name="T27" fmla="*/ 14 h 118"/>
                  <a:gd name="T28" fmla="*/ 96 w 110"/>
                  <a:gd name="T29" fmla="*/ 14 h 118"/>
                  <a:gd name="T30" fmla="*/ 96 w 110"/>
                  <a:gd name="T31" fmla="*/ 104 h 118"/>
                  <a:gd name="T32" fmla="*/ 80 w 110"/>
                  <a:gd name="T33" fmla="*/ 104 h 118"/>
                  <a:gd name="T34" fmla="*/ 80 w 110"/>
                  <a:gd name="T35" fmla="*/ 14 h 118"/>
                  <a:gd name="T36" fmla="*/ 46 w 110"/>
                  <a:gd name="T37" fmla="*/ 53 h 118"/>
                  <a:gd name="T38" fmla="*/ 63 w 110"/>
                  <a:gd name="T39" fmla="*/ 53 h 118"/>
                  <a:gd name="T40" fmla="*/ 63 w 110"/>
                  <a:gd name="T41" fmla="*/ 104 h 118"/>
                  <a:gd name="T42" fmla="*/ 46 w 110"/>
                  <a:gd name="T43" fmla="*/ 104 h 118"/>
                  <a:gd name="T44" fmla="*/ 46 w 110"/>
                  <a:gd name="T45" fmla="*/ 53 h 118"/>
                  <a:gd name="T46" fmla="*/ 31 w 110"/>
                  <a:gd name="T47" fmla="*/ 104 h 118"/>
                  <a:gd name="T48" fmla="*/ 14 w 110"/>
                  <a:gd name="T49" fmla="*/ 104 h 118"/>
                  <a:gd name="T50" fmla="*/ 14 w 110"/>
                  <a:gd name="T51" fmla="*/ 87 h 118"/>
                  <a:gd name="T52" fmla="*/ 31 w 110"/>
                  <a:gd name="T53" fmla="*/ 87 h 118"/>
                  <a:gd name="T54" fmla="*/ 31 w 110"/>
                  <a:gd name="T55" fmla="*/ 10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8">
                    <a:moveTo>
                      <a:pt x="45" y="118"/>
                    </a:moveTo>
                    <a:lnTo>
                      <a:pt x="77" y="118"/>
                    </a:lnTo>
                    <a:lnTo>
                      <a:pt x="77" y="118"/>
                    </a:lnTo>
                    <a:lnTo>
                      <a:pt x="110" y="118"/>
                    </a:lnTo>
                    <a:lnTo>
                      <a:pt x="110" y="0"/>
                    </a:lnTo>
                    <a:lnTo>
                      <a:pt x="64" y="0"/>
                    </a:lnTo>
                    <a:lnTo>
                      <a:pt x="64" y="39"/>
                    </a:lnTo>
                    <a:lnTo>
                      <a:pt x="32" y="39"/>
                    </a:lnTo>
                    <a:lnTo>
                      <a:pt x="32" y="73"/>
                    </a:lnTo>
                    <a:lnTo>
                      <a:pt x="0" y="73"/>
                    </a:lnTo>
                    <a:lnTo>
                      <a:pt x="0" y="118"/>
                    </a:lnTo>
                    <a:lnTo>
                      <a:pt x="32" y="118"/>
                    </a:lnTo>
                    <a:lnTo>
                      <a:pt x="45" y="118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04"/>
                    </a:lnTo>
                    <a:lnTo>
                      <a:pt x="80" y="104"/>
                    </a:lnTo>
                    <a:lnTo>
                      <a:pt x="80" y="14"/>
                    </a:lnTo>
                    <a:close/>
                    <a:moveTo>
                      <a:pt x="46" y="53"/>
                    </a:moveTo>
                    <a:lnTo>
                      <a:pt x="63" y="53"/>
                    </a:lnTo>
                    <a:lnTo>
                      <a:pt x="63" y="104"/>
                    </a:lnTo>
                    <a:lnTo>
                      <a:pt x="46" y="104"/>
                    </a:lnTo>
                    <a:lnTo>
                      <a:pt x="46" y="53"/>
                    </a:lnTo>
                    <a:close/>
                    <a:moveTo>
                      <a:pt x="31" y="104"/>
                    </a:moveTo>
                    <a:lnTo>
                      <a:pt x="14" y="104"/>
                    </a:lnTo>
                    <a:lnTo>
                      <a:pt x="14" y="87"/>
                    </a:lnTo>
                    <a:lnTo>
                      <a:pt x="31" y="87"/>
                    </a:lnTo>
                    <a:lnTo>
                      <a:pt x="31" y="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3" name="Freeform 172"/>
              <p:cNvSpPr>
                <a:spLocks noEditPoints="1"/>
              </p:cNvSpPr>
              <p:nvPr/>
            </p:nvSpPr>
            <p:spPr bwMode="auto">
              <a:xfrm>
                <a:off x="5626100" y="3409950"/>
                <a:ext cx="174625" cy="204788"/>
              </a:xfrm>
              <a:custGeom>
                <a:avLst/>
                <a:gdLst>
                  <a:gd name="T0" fmla="*/ 45 w 110"/>
                  <a:gd name="T1" fmla="*/ 129 h 129"/>
                  <a:gd name="T2" fmla="*/ 65 w 110"/>
                  <a:gd name="T3" fmla="*/ 129 h 129"/>
                  <a:gd name="T4" fmla="*/ 78 w 110"/>
                  <a:gd name="T5" fmla="*/ 129 h 129"/>
                  <a:gd name="T6" fmla="*/ 110 w 110"/>
                  <a:gd name="T7" fmla="*/ 129 h 129"/>
                  <a:gd name="T8" fmla="*/ 110 w 110"/>
                  <a:gd name="T9" fmla="*/ 0 h 129"/>
                  <a:gd name="T10" fmla="*/ 65 w 110"/>
                  <a:gd name="T11" fmla="*/ 0 h 129"/>
                  <a:gd name="T12" fmla="*/ 65 w 110"/>
                  <a:gd name="T13" fmla="*/ 80 h 129"/>
                  <a:gd name="T14" fmla="*/ 45 w 110"/>
                  <a:gd name="T15" fmla="*/ 80 h 129"/>
                  <a:gd name="T16" fmla="*/ 45 w 110"/>
                  <a:gd name="T17" fmla="*/ 47 h 129"/>
                  <a:gd name="T18" fmla="*/ 0 w 110"/>
                  <a:gd name="T19" fmla="*/ 47 h 129"/>
                  <a:gd name="T20" fmla="*/ 0 w 110"/>
                  <a:gd name="T21" fmla="*/ 129 h 129"/>
                  <a:gd name="T22" fmla="*/ 32 w 110"/>
                  <a:gd name="T23" fmla="*/ 129 h 129"/>
                  <a:gd name="T24" fmla="*/ 45 w 110"/>
                  <a:gd name="T25" fmla="*/ 129 h 129"/>
                  <a:gd name="T26" fmla="*/ 80 w 110"/>
                  <a:gd name="T27" fmla="*/ 14 h 129"/>
                  <a:gd name="T28" fmla="*/ 96 w 110"/>
                  <a:gd name="T29" fmla="*/ 14 h 129"/>
                  <a:gd name="T30" fmla="*/ 96 w 110"/>
                  <a:gd name="T31" fmla="*/ 115 h 129"/>
                  <a:gd name="T32" fmla="*/ 80 w 110"/>
                  <a:gd name="T33" fmla="*/ 115 h 129"/>
                  <a:gd name="T34" fmla="*/ 80 w 110"/>
                  <a:gd name="T35" fmla="*/ 14 h 129"/>
                  <a:gd name="T36" fmla="*/ 47 w 110"/>
                  <a:gd name="T37" fmla="*/ 94 h 129"/>
                  <a:gd name="T38" fmla="*/ 64 w 110"/>
                  <a:gd name="T39" fmla="*/ 94 h 129"/>
                  <a:gd name="T40" fmla="*/ 64 w 110"/>
                  <a:gd name="T41" fmla="*/ 115 h 129"/>
                  <a:gd name="T42" fmla="*/ 47 w 110"/>
                  <a:gd name="T43" fmla="*/ 115 h 129"/>
                  <a:gd name="T44" fmla="*/ 47 w 110"/>
                  <a:gd name="T45" fmla="*/ 94 h 129"/>
                  <a:gd name="T46" fmla="*/ 31 w 110"/>
                  <a:gd name="T47" fmla="*/ 115 h 129"/>
                  <a:gd name="T48" fmla="*/ 14 w 110"/>
                  <a:gd name="T49" fmla="*/ 115 h 129"/>
                  <a:gd name="T50" fmla="*/ 14 w 110"/>
                  <a:gd name="T51" fmla="*/ 61 h 129"/>
                  <a:gd name="T52" fmla="*/ 31 w 110"/>
                  <a:gd name="T53" fmla="*/ 61 h 129"/>
                  <a:gd name="T54" fmla="*/ 31 w 110"/>
                  <a:gd name="T55" fmla="*/ 115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29">
                    <a:moveTo>
                      <a:pt x="45" y="129"/>
                    </a:moveTo>
                    <a:lnTo>
                      <a:pt x="65" y="129"/>
                    </a:lnTo>
                    <a:lnTo>
                      <a:pt x="78" y="129"/>
                    </a:lnTo>
                    <a:lnTo>
                      <a:pt x="110" y="129"/>
                    </a:lnTo>
                    <a:lnTo>
                      <a:pt x="110" y="0"/>
                    </a:lnTo>
                    <a:lnTo>
                      <a:pt x="65" y="0"/>
                    </a:lnTo>
                    <a:lnTo>
                      <a:pt x="65" y="80"/>
                    </a:lnTo>
                    <a:lnTo>
                      <a:pt x="45" y="80"/>
                    </a:lnTo>
                    <a:lnTo>
                      <a:pt x="45" y="47"/>
                    </a:lnTo>
                    <a:lnTo>
                      <a:pt x="0" y="47"/>
                    </a:lnTo>
                    <a:lnTo>
                      <a:pt x="0" y="129"/>
                    </a:lnTo>
                    <a:lnTo>
                      <a:pt x="32" y="129"/>
                    </a:lnTo>
                    <a:lnTo>
                      <a:pt x="45" y="129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15"/>
                    </a:lnTo>
                    <a:lnTo>
                      <a:pt x="80" y="115"/>
                    </a:lnTo>
                    <a:lnTo>
                      <a:pt x="80" y="14"/>
                    </a:lnTo>
                    <a:close/>
                    <a:moveTo>
                      <a:pt x="47" y="94"/>
                    </a:moveTo>
                    <a:lnTo>
                      <a:pt x="64" y="94"/>
                    </a:lnTo>
                    <a:lnTo>
                      <a:pt x="64" y="115"/>
                    </a:lnTo>
                    <a:lnTo>
                      <a:pt x="47" y="115"/>
                    </a:lnTo>
                    <a:lnTo>
                      <a:pt x="47" y="94"/>
                    </a:lnTo>
                    <a:close/>
                    <a:moveTo>
                      <a:pt x="31" y="115"/>
                    </a:moveTo>
                    <a:lnTo>
                      <a:pt x="14" y="115"/>
                    </a:lnTo>
                    <a:lnTo>
                      <a:pt x="14" y="61"/>
                    </a:lnTo>
                    <a:lnTo>
                      <a:pt x="31" y="61"/>
                    </a:lnTo>
                    <a:lnTo>
                      <a:pt x="31" y="1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4" name="Rectangle 173"/>
              <p:cNvSpPr>
                <a:spLocks noChangeArrowheads="1"/>
              </p:cNvSpPr>
              <p:nvPr/>
            </p:nvSpPr>
            <p:spPr bwMode="auto">
              <a:xfrm>
                <a:off x="5226050" y="3333750"/>
                <a:ext cx="176213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5" name="Rectangle 174"/>
              <p:cNvSpPr>
                <a:spLocks noChangeArrowheads="1"/>
              </p:cNvSpPr>
              <p:nvPr/>
            </p:nvSpPr>
            <p:spPr bwMode="auto">
              <a:xfrm>
                <a:off x="5226050" y="3373438"/>
                <a:ext cx="71438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7866490" y="2807343"/>
            <a:ext cx="894896" cy="894896"/>
            <a:chOff x="7866490" y="2816868"/>
            <a:chExt cx="894896" cy="894896"/>
          </a:xfrm>
        </p:grpSpPr>
        <p:sp>
          <p:nvSpPr>
            <p:cNvPr id="133" name="Oval 132"/>
            <p:cNvSpPr/>
            <p:nvPr/>
          </p:nvSpPr>
          <p:spPr>
            <a:xfrm>
              <a:off x="7866490" y="2816868"/>
              <a:ext cx="894896" cy="894896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Freeform 175"/>
            <p:cNvSpPr>
              <a:spLocks noEditPoints="1"/>
            </p:cNvSpPr>
            <p:nvPr/>
          </p:nvSpPr>
          <p:spPr bwMode="auto">
            <a:xfrm>
              <a:off x="8028901" y="3013634"/>
              <a:ext cx="570074" cy="501364"/>
            </a:xfrm>
            <a:custGeom>
              <a:avLst/>
              <a:gdLst>
                <a:gd name="T0" fmla="*/ 448 w 531"/>
                <a:gd name="T1" fmla="*/ 98 h 467"/>
                <a:gd name="T2" fmla="*/ 461 w 531"/>
                <a:gd name="T3" fmla="*/ 75 h 467"/>
                <a:gd name="T4" fmla="*/ 449 w 531"/>
                <a:gd name="T5" fmla="*/ 72 h 467"/>
                <a:gd name="T6" fmla="*/ 442 w 531"/>
                <a:gd name="T7" fmla="*/ 85 h 467"/>
                <a:gd name="T8" fmla="*/ 430 w 531"/>
                <a:gd name="T9" fmla="*/ 78 h 467"/>
                <a:gd name="T10" fmla="*/ 435 w 531"/>
                <a:gd name="T11" fmla="*/ 67 h 467"/>
                <a:gd name="T12" fmla="*/ 429 w 531"/>
                <a:gd name="T13" fmla="*/ 60 h 467"/>
                <a:gd name="T14" fmla="*/ 286 w 531"/>
                <a:gd name="T15" fmla="*/ 36 h 467"/>
                <a:gd name="T16" fmla="*/ 288 w 531"/>
                <a:gd name="T17" fmla="*/ 15 h 467"/>
                <a:gd name="T18" fmla="*/ 266 w 531"/>
                <a:gd name="T19" fmla="*/ 0 h 467"/>
                <a:gd name="T20" fmla="*/ 247 w 531"/>
                <a:gd name="T21" fmla="*/ 11 h 467"/>
                <a:gd name="T22" fmla="*/ 243 w 531"/>
                <a:gd name="T23" fmla="*/ 31 h 467"/>
                <a:gd name="T24" fmla="*/ 135 w 531"/>
                <a:gd name="T25" fmla="*/ 51 h 467"/>
                <a:gd name="T26" fmla="*/ 97 w 531"/>
                <a:gd name="T27" fmla="*/ 65 h 467"/>
                <a:gd name="T28" fmla="*/ 101 w 531"/>
                <a:gd name="T29" fmla="*/ 78 h 467"/>
                <a:gd name="T30" fmla="*/ 92 w 531"/>
                <a:gd name="T31" fmla="*/ 87 h 467"/>
                <a:gd name="T32" fmla="*/ 84 w 531"/>
                <a:gd name="T33" fmla="*/ 75 h 467"/>
                <a:gd name="T34" fmla="*/ 72 w 531"/>
                <a:gd name="T35" fmla="*/ 72 h 467"/>
                <a:gd name="T36" fmla="*/ 78 w 531"/>
                <a:gd name="T37" fmla="*/ 95 h 467"/>
                <a:gd name="T38" fmla="*/ 0 w 531"/>
                <a:gd name="T39" fmla="*/ 304 h 467"/>
                <a:gd name="T40" fmla="*/ 24 w 531"/>
                <a:gd name="T41" fmla="*/ 328 h 467"/>
                <a:gd name="T42" fmla="*/ 138 w 531"/>
                <a:gd name="T43" fmla="*/ 339 h 467"/>
                <a:gd name="T44" fmla="*/ 173 w 531"/>
                <a:gd name="T45" fmla="*/ 320 h 467"/>
                <a:gd name="T46" fmla="*/ 185 w 531"/>
                <a:gd name="T47" fmla="*/ 300 h 467"/>
                <a:gd name="T48" fmla="*/ 114 w 531"/>
                <a:gd name="T49" fmla="*/ 84 h 467"/>
                <a:gd name="T50" fmla="*/ 178 w 531"/>
                <a:gd name="T51" fmla="*/ 58 h 467"/>
                <a:gd name="T52" fmla="*/ 243 w 531"/>
                <a:gd name="T53" fmla="*/ 233 h 467"/>
                <a:gd name="T54" fmla="*/ 249 w 531"/>
                <a:gd name="T55" fmla="*/ 299 h 467"/>
                <a:gd name="T56" fmla="*/ 248 w 531"/>
                <a:gd name="T57" fmla="*/ 352 h 467"/>
                <a:gd name="T58" fmla="*/ 210 w 531"/>
                <a:gd name="T59" fmla="*/ 385 h 467"/>
                <a:gd name="T60" fmla="*/ 186 w 531"/>
                <a:gd name="T61" fmla="*/ 467 h 467"/>
                <a:gd name="T62" fmla="*/ 327 w 531"/>
                <a:gd name="T63" fmla="*/ 386 h 467"/>
                <a:gd name="T64" fmla="*/ 292 w 531"/>
                <a:gd name="T65" fmla="*/ 371 h 467"/>
                <a:gd name="T66" fmla="*/ 282 w 531"/>
                <a:gd name="T67" fmla="*/ 299 h 467"/>
                <a:gd name="T68" fmla="*/ 289 w 531"/>
                <a:gd name="T69" fmla="*/ 233 h 467"/>
                <a:gd name="T70" fmla="*/ 354 w 531"/>
                <a:gd name="T71" fmla="*/ 58 h 467"/>
                <a:gd name="T72" fmla="*/ 417 w 531"/>
                <a:gd name="T73" fmla="*/ 84 h 467"/>
                <a:gd name="T74" fmla="*/ 346 w 531"/>
                <a:gd name="T75" fmla="*/ 300 h 467"/>
                <a:gd name="T76" fmla="*/ 358 w 531"/>
                <a:gd name="T77" fmla="*/ 320 h 467"/>
                <a:gd name="T78" fmla="*/ 396 w 531"/>
                <a:gd name="T79" fmla="*/ 339 h 467"/>
                <a:gd name="T80" fmla="*/ 507 w 531"/>
                <a:gd name="T81" fmla="*/ 328 h 467"/>
                <a:gd name="T82" fmla="*/ 531 w 531"/>
                <a:gd name="T83" fmla="*/ 303 h 467"/>
                <a:gd name="T84" fmla="*/ 275 w 531"/>
                <a:gd name="T85" fmla="*/ 24 h 467"/>
                <a:gd name="T86" fmla="*/ 266 w 531"/>
                <a:gd name="T87" fmla="*/ 34 h 467"/>
                <a:gd name="T88" fmla="*/ 257 w 531"/>
                <a:gd name="T89" fmla="*/ 21 h 467"/>
                <a:gd name="T90" fmla="*/ 51 w 531"/>
                <a:gd name="T91" fmla="*/ 325 h 467"/>
                <a:gd name="T92" fmla="*/ 166 w 531"/>
                <a:gd name="T93" fmla="*/ 308 h 467"/>
                <a:gd name="T94" fmla="*/ 134 w 531"/>
                <a:gd name="T95" fmla="*/ 325 h 467"/>
                <a:gd name="T96" fmla="*/ 270 w 531"/>
                <a:gd name="T97" fmla="*/ 217 h 467"/>
                <a:gd name="T98" fmla="*/ 275 w 531"/>
                <a:gd name="T99" fmla="*/ 274 h 467"/>
                <a:gd name="T100" fmla="*/ 256 w 531"/>
                <a:gd name="T101" fmla="*/ 274 h 467"/>
                <a:gd name="T102" fmla="*/ 262 w 531"/>
                <a:gd name="T103" fmla="*/ 217 h 467"/>
                <a:gd name="T104" fmla="*/ 331 w 531"/>
                <a:gd name="T105" fmla="*/ 453 h 467"/>
                <a:gd name="T106" fmla="*/ 296 w 531"/>
                <a:gd name="T107" fmla="*/ 391 h 467"/>
                <a:gd name="T108" fmla="*/ 256 w 531"/>
                <a:gd name="T109" fmla="*/ 368 h 467"/>
                <a:gd name="T110" fmla="*/ 268 w 531"/>
                <a:gd name="T111" fmla="*/ 307 h 467"/>
                <a:gd name="T112" fmla="*/ 274 w 531"/>
                <a:gd name="T113" fmla="*/ 368 h 467"/>
                <a:gd name="T114" fmla="*/ 268 w 531"/>
                <a:gd name="T115" fmla="*/ 203 h 467"/>
                <a:gd name="T116" fmla="*/ 268 w 531"/>
                <a:gd name="T117" fmla="*/ 53 h 467"/>
                <a:gd name="T118" fmla="*/ 480 w 531"/>
                <a:gd name="T119" fmla="*/ 325 h 467"/>
                <a:gd name="T120" fmla="*/ 367 w 531"/>
                <a:gd name="T121" fmla="*/ 308 h 467"/>
                <a:gd name="T122" fmla="*/ 480 w 531"/>
                <a:gd name="T123" fmla="*/ 325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31" h="467">
                  <a:moveTo>
                    <a:pt x="531" y="303"/>
                  </a:moveTo>
                  <a:lnTo>
                    <a:pt x="531" y="303"/>
                  </a:lnTo>
                  <a:lnTo>
                    <a:pt x="531" y="300"/>
                  </a:lnTo>
                  <a:lnTo>
                    <a:pt x="530" y="298"/>
                  </a:lnTo>
                  <a:lnTo>
                    <a:pt x="448" y="98"/>
                  </a:lnTo>
                  <a:lnTo>
                    <a:pt x="448" y="98"/>
                  </a:lnTo>
                  <a:lnTo>
                    <a:pt x="453" y="95"/>
                  </a:lnTo>
                  <a:lnTo>
                    <a:pt x="457" y="91"/>
                  </a:lnTo>
                  <a:lnTo>
                    <a:pt x="461" y="84"/>
                  </a:lnTo>
                  <a:lnTo>
                    <a:pt x="462" y="78"/>
                  </a:lnTo>
                  <a:lnTo>
                    <a:pt x="462" y="78"/>
                  </a:lnTo>
                  <a:lnTo>
                    <a:pt x="461" y="75"/>
                  </a:lnTo>
                  <a:lnTo>
                    <a:pt x="459" y="72"/>
                  </a:lnTo>
                  <a:lnTo>
                    <a:pt x="457" y="71"/>
                  </a:lnTo>
                  <a:lnTo>
                    <a:pt x="454" y="70"/>
                  </a:lnTo>
                  <a:lnTo>
                    <a:pt x="454" y="70"/>
                  </a:lnTo>
                  <a:lnTo>
                    <a:pt x="452" y="71"/>
                  </a:lnTo>
                  <a:lnTo>
                    <a:pt x="449" y="72"/>
                  </a:lnTo>
                  <a:lnTo>
                    <a:pt x="448" y="75"/>
                  </a:lnTo>
                  <a:lnTo>
                    <a:pt x="448" y="78"/>
                  </a:lnTo>
                  <a:lnTo>
                    <a:pt x="448" y="78"/>
                  </a:lnTo>
                  <a:lnTo>
                    <a:pt x="446" y="81"/>
                  </a:lnTo>
                  <a:lnTo>
                    <a:pt x="444" y="83"/>
                  </a:lnTo>
                  <a:lnTo>
                    <a:pt x="442" y="85"/>
                  </a:lnTo>
                  <a:lnTo>
                    <a:pt x="439" y="87"/>
                  </a:lnTo>
                  <a:lnTo>
                    <a:pt x="439" y="87"/>
                  </a:lnTo>
                  <a:lnTo>
                    <a:pt x="436" y="85"/>
                  </a:lnTo>
                  <a:lnTo>
                    <a:pt x="434" y="83"/>
                  </a:lnTo>
                  <a:lnTo>
                    <a:pt x="431" y="81"/>
                  </a:lnTo>
                  <a:lnTo>
                    <a:pt x="430" y="78"/>
                  </a:lnTo>
                  <a:lnTo>
                    <a:pt x="430" y="78"/>
                  </a:lnTo>
                  <a:lnTo>
                    <a:pt x="431" y="75"/>
                  </a:lnTo>
                  <a:lnTo>
                    <a:pt x="434" y="72"/>
                  </a:lnTo>
                  <a:lnTo>
                    <a:pt x="434" y="72"/>
                  </a:lnTo>
                  <a:lnTo>
                    <a:pt x="435" y="70"/>
                  </a:lnTo>
                  <a:lnTo>
                    <a:pt x="435" y="67"/>
                  </a:lnTo>
                  <a:lnTo>
                    <a:pt x="435" y="65"/>
                  </a:lnTo>
                  <a:lnTo>
                    <a:pt x="434" y="63"/>
                  </a:lnTo>
                  <a:lnTo>
                    <a:pt x="434" y="63"/>
                  </a:lnTo>
                  <a:lnTo>
                    <a:pt x="431" y="61"/>
                  </a:lnTo>
                  <a:lnTo>
                    <a:pt x="429" y="60"/>
                  </a:lnTo>
                  <a:lnTo>
                    <a:pt x="429" y="60"/>
                  </a:lnTo>
                  <a:lnTo>
                    <a:pt x="396" y="51"/>
                  </a:lnTo>
                  <a:lnTo>
                    <a:pt x="360" y="44"/>
                  </a:lnTo>
                  <a:lnTo>
                    <a:pt x="323" y="41"/>
                  </a:lnTo>
                  <a:lnTo>
                    <a:pt x="283" y="39"/>
                  </a:lnTo>
                  <a:lnTo>
                    <a:pt x="283" y="39"/>
                  </a:lnTo>
                  <a:lnTo>
                    <a:pt x="286" y="36"/>
                  </a:lnTo>
                  <a:lnTo>
                    <a:pt x="288" y="31"/>
                  </a:lnTo>
                  <a:lnTo>
                    <a:pt x="289" y="28"/>
                  </a:lnTo>
                  <a:lnTo>
                    <a:pt x="289" y="24"/>
                  </a:lnTo>
                  <a:lnTo>
                    <a:pt x="289" y="24"/>
                  </a:lnTo>
                  <a:lnTo>
                    <a:pt x="289" y="20"/>
                  </a:lnTo>
                  <a:lnTo>
                    <a:pt x="288" y="15"/>
                  </a:lnTo>
                  <a:lnTo>
                    <a:pt x="286" y="11"/>
                  </a:lnTo>
                  <a:lnTo>
                    <a:pt x="282" y="8"/>
                  </a:lnTo>
                  <a:lnTo>
                    <a:pt x="279" y="4"/>
                  </a:lnTo>
                  <a:lnTo>
                    <a:pt x="275" y="2"/>
                  </a:lnTo>
                  <a:lnTo>
                    <a:pt x="270" y="1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261" y="1"/>
                  </a:lnTo>
                  <a:lnTo>
                    <a:pt x="256" y="2"/>
                  </a:lnTo>
                  <a:lnTo>
                    <a:pt x="253" y="4"/>
                  </a:lnTo>
                  <a:lnTo>
                    <a:pt x="249" y="8"/>
                  </a:lnTo>
                  <a:lnTo>
                    <a:pt x="247" y="11"/>
                  </a:lnTo>
                  <a:lnTo>
                    <a:pt x="245" y="15"/>
                  </a:lnTo>
                  <a:lnTo>
                    <a:pt x="242" y="20"/>
                  </a:lnTo>
                  <a:lnTo>
                    <a:pt x="242" y="24"/>
                  </a:lnTo>
                  <a:lnTo>
                    <a:pt x="242" y="24"/>
                  </a:lnTo>
                  <a:lnTo>
                    <a:pt x="242" y="28"/>
                  </a:lnTo>
                  <a:lnTo>
                    <a:pt x="243" y="31"/>
                  </a:lnTo>
                  <a:lnTo>
                    <a:pt x="246" y="36"/>
                  </a:lnTo>
                  <a:lnTo>
                    <a:pt x="248" y="39"/>
                  </a:lnTo>
                  <a:lnTo>
                    <a:pt x="248" y="39"/>
                  </a:lnTo>
                  <a:lnTo>
                    <a:pt x="209" y="41"/>
                  </a:lnTo>
                  <a:lnTo>
                    <a:pt x="171" y="44"/>
                  </a:lnTo>
                  <a:lnTo>
                    <a:pt x="135" y="51"/>
                  </a:lnTo>
                  <a:lnTo>
                    <a:pt x="102" y="60"/>
                  </a:lnTo>
                  <a:lnTo>
                    <a:pt x="102" y="60"/>
                  </a:lnTo>
                  <a:lnTo>
                    <a:pt x="100" y="61"/>
                  </a:lnTo>
                  <a:lnTo>
                    <a:pt x="98" y="63"/>
                  </a:lnTo>
                  <a:lnTo>
                    <a:pt x="98" y="63"/>
                  </a:lnTo>
                  <a:lnTo>
                    <a:pt x="97" y="65"/>
                  </a:lnTo>
                  <a:lnTo>
                    <a:pt x="97" y="67"/>
                  </a:lnTo>
                  <a:lnTo>
                    <a:pt x="97" y="70"/>
                  </a:lnTo>
                  <a:lnTo>
                    <a:pt x="99" y="72"/>
                  </a:lnTo>
                  <a:lnTo>
                    <a:pt x="99" y="72"/>
                  </a:lnTo>
                  <a:lnTo>
                    <a:pt x="100" y="75"/>
                  </a:lnTo>
                  <a:lnTo>
                    <a:pt x="101" y="78"/>
                  </a:lnTo>
                  <a:lnTo>
                    <a:pt x="101" y="78"/>
                  </a:lnTo>
                  <a:lnTo>
                    <a:pt x="100" y="81"/>
                  </a:lnTo>
                  <a:lnTo>
                    <a:pt x="99" y="83"/>
                  </a:lnTo>
                  <a:lnTo>
                    <a:pt x="95" y="85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89" y="85"/>
                  </a:lnTo>
                  <a:lnTo>
                    <a:pt x="87" y="83"/>
                  </a:lnTo>
                  <a:lnTo>
                    <a:pt x="85" y="81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4" y="75"/>
                  </a:lnTo>
                  <a:lnTo>
                    <a:pt x="83" y="72"/>
                  </a:lnTo>
                  <a:lnTo>
                    <a:pt x="80" y="71"/>
                  </a:lnTo>
                  <a:lnTo>
                    <a:pt x="77" y="70"/>
                  </a:lnTo>
                  <a:lnTo>
                    <a:pt x="77" y="70"/>
                  </a:lnTo>
                  <a:lnTo>
                    <a:pt x="75" y="71"/>
                  </a:lnTo>
                  <a:lnTo>
                    <a:pt x="72" y="72"/>
                  </a:lnTo>
                  <a:lnTo>
                    <a:pt x="71" y="75"/>
                  </a:lnTo>
                  <a:lnTo>
                    <a:pt x="71" y="78"/>
                  </a:lnTo>
                  <a:lnTo>
                    <a:pt x="71" y="78"/>
                  </a:lnTo>
                  <a:lnTo>
                    <a:pt x="71" y="84"/>
                  </a:lnTo>
                  <a:lnTo>
                    <a:pt x="74" y="91"/>
                  </a:lnTo>
                  <a:lnTo>
                    <a:pt x="78" y="95"/>
                  </a:lnTo>
                  <a:lnTo>
                    <a:pt x="84" y="98"/>
                  </a:lnTo>
                  <a:lnTo>
                    <a:pt x="2" y="298"/>
                  </a:lnTo>
                  <a:lnTo>
                    <a:pt x="2" y="298"/>
                  </a:lnTo>
                  <a:lnTo>
                    <a:pt x="2" y="300"/>
                  </a:lnTo>
                  <a:lnTo>
                    <a:pt x="2" y="303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4" y="310"/>
                  </a:lnTo>
                  <a:lnTo>
                    <a:pt x="8" y="314"/>
                  </a:lnTo>
                  <a:lnTo>
                    <a:pt x="12" y="320"/>
                  </a:lnTo>
                  <a:lnTo>
                    <a:pt x="18" y="324"/>
                  </a:lnTo>
                  <a:lnTo>
                    <a:pt x="24" y="328"/>
                  </a:lnTo>
                  <a:lnTo>
                    <a:pt x="32" y="333"/>
                  </a:lnTo>
                  <a:lnTo>
                    <a:pt x="39" y="336"/>
                  </a:lnTo>
                  <a:lnTo>
                    <a:pt x="48" y="339"/>
                  </a:lnTo>
                  <a:lnTo>
                    <a:pt x="50" y="339"/>
                  </a:lnTo>
                  <a:lnTo>
                    <a:pt x="135" y="339"/>
                  </a:lnTo>
                  <a:lnTo>
                    <a:pt x="138" y="339"/>
                  </a:lnTo>
                  <a:lnTo>
                    <a:pt x="138" y="339"/>
                  </a:lnTo>
                  <a:lnTo>
                    <a:pt x="146" y="336"/>
                  </a:lnTo>
                  <a:lnTo>
                    <a:pt x="154" y="333"/>
                  </a:lnTo>
                  <a:lnTo>
                    <a:pt x="161" y="328"/>
                  </a:lnTo>
                  <a:lnTo>
                    <a:pt x="168" y="324"/>
                  </a:lnTo>
                  <a:lnTo>
                    <a:pt x="173" y="320"/>
                  </a:lnTo>
                  <a:lnTo>
                    <a:pt x="179" y="314"/>
                  </a:lnTo>
                  <a:lnTo>
                    <a:pt x="183" y="310"/>
                  </a:lnTo>
                  <a:lnTo>
                    <a:pt x="186" y="304"/>
                  </a:lnTo>
                  <a:lnTo>
                    <a:pt x="185" y="303"/>
                  </a:lnTo>
                  <a:lnTo>
                    <a:pt x="185" y="303"/>
                  </a:lnTo>
                  <a:lnTo>
                    <a:pt x="185" y="300"/>
                  </a:lnTo>
                  <a:lnTo>
                    <a:pt x="184" y="298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107" y="95"/>
                  </a:lnTo>
                  <a:lnTo>
                    <a:pt x="112" y="90"/>
                  </a:lnTo>
                  <a:lnTo>
                    <a:pt x="114" y="84"/>
                  </a:lnTo>
                  <a:lnTo>
                    <a:pt x="115" y="78"/>
                  </a:lnTo>
                  <a:lnTo>
                    <a:pt x="115" y="78"/>
                  </a:lnTo>
                  <a:lnTo>
                    <a:pt x="114" y="70"/>
                  </a:lnTo>
                  <a:lnTo>
                    <a:pt x="114" y="70"/>
                  </a:lnTo>
                  <a:lnTo>
                    <a:pt x="145" y="64"/>
                  </a:lnTo>
                  <a:lnTo>
                    <a:pt x="178" y="58"/>
                  </a:lnTo>
                  <a:lnTo>
                    <a:pt x="212" y="54"/>
                  </a:lnTo>
                  <a:lnTo>
                    <a:pt x="249" y="53"/>
                  </a:lnTo>
                  <a:lnTo>
                    <a:pt x="249" y="211"/>
                  </a:lnTo>
                  <a:lnTo>
                    <a:pt x="249" y="211"/>
                  </a:lnTo>
                  <a:lnTo>
                    <a:pt x="246" y="222"/>
                  </a:lnTo>
                  <a:lnTo>
                    <a:pt x="243" y="233"/>
                  </a:lnTo>
                  <a:lnTo>
                    <a:pt x="241" y="244"/>
                  </a:lnTo>
                  <a:lnTo>
                    <a:pt x="241" y="255"/>
                  </a:lnTo>
                  <a:lnTo>
                    <a:pt x="241" y="267"/>
                  </a:lnTo>
                  <a:lnTo>
                    <a:pt x="243" y="278"/>
                  </a:lnTo>
                  <a:lnTo>
                    <a:pt x="246" y="288"/>
                  </a:lnTo>
                  <a:lnTo>
                    <a:pt x="249" y="299"/>
                  </a:lnTo>
                  <a:lnTo>
                    <a:pt x="249" y="299"/>
                  </a:lnTo>
                  <a:lnTo>
                    <a:pt x="249" y="300"/>
                  </a:lnTo>
                  <a:lnTo>
                    <a:pt x="249" y="341"/>
                  </a:lnTo>
                  <a:lnTo>
                    <a:pt x="249" y="341"/>
                  </a:lnTo>
                  <a:lnTo>
                    <a:pt x="249" y="346"/>
                  </a:lnTo>
                  <a:lnTo>
                    <a:pt x="248" y="352"/>
                  </a:lnTo>
                  <a:lnTo>
                    <a:pt x="246" y="358"/>
                  </a:lnTo>
                  <a:lnTo>
                    <a:pt x="242" y="364"/>
                  </a:lnTo>
                  <a:lnTo>
                    <a:pt x="238" y="371"/>
                  </a:lnTo>
                  <a:lnTo>
                    <a:pt x="230" y="376"/>
                  </a:lnTo>
                  <a:lnTo>
                    <a:pt x="222" y="381"/>
                  </a:lnTo>
                  <a:lnTo>
                    <a:pt x="210" y="385"/>
                  </a:lnTo>
                  <a:lnTo>
                    <a:pt x="206" y="386"/>
                  </a:lnTo>
                  <a:lnTo>
                    <a:pt x="205" y="391"/>
                  </a:lnTo>
                  <a:lnTo>
                    <a:pt x="192" y="391"/>
                  </a:lnTo>
                  <a:lnTo>
                    <a:pt x="192" y="429"/>
                  </a:lnTo>
                  <a:lnTo>
                    <a:pt x="186" y="429"/>
                  </a:lnTo>
                  <a:lnTo>
                    <a:pt x="186" y="467"/>
                  </a:lnTo>
                  <a:lnTo>
                    <a:pt x="345" y="467"/>
                  </a:lnTo>
                  <a:lnTo>
                    <a:pt x="345" y="429"/>
                  </a:lnTo>
                  <a:lnTo>
                    <a:pt x="340" y="429"/>
                  </a:lnTo>
                  <a:lnTo>
                    <a:pt x="340" y="391"/>
                  </a:lnTo>
                  <a:lnTo>
                    <a:pt x="327" y="391"/>
                  </a:lnTo>
                  <a:lnTo>
                    <a:pt x="327" y="386"/>
                  </a:lnTo>
                  <a:lnTo>
                    <a:pt x="321" y="385"/>
                  </a:lnTo>
                  <a:lnTo>
                    <a:pt x="321" y="385"/>
                  </a:lnTo>
                  <a:lnTo>
                    <a:pt x="311" y="382"/>
                  </a:lnTo>
                  <a:lnTo>
                    <a:pt x="304" y="379"/>
                  </a:lnTo>
                  <a:lnTo>
                    <a:pt x="297" y="375"/>
                  </a:lnTo>
                  <a:lnTo>
                    <a:pt x="292" y="371"/>
                  </a:lnTo>
                  <a:lnTo>
                    <a:pt x="288" y="364"/>
                  </a:lnTo>
                  <a:lnTo>
                    <a:pt x="286" y="358"/>
                  </a:lnTo>
                  <a:lnTo>
                    <a:pt x="283" y="350"/>
                  </a:lnTo>
                  <a:lnTo>
                    <a:pt x="282" y="341"/>
                  </a:lnTo>
                  <a:lnTo>
                    <a:pt x="282" y="299"/>
                  </a:lnTo>
                  <a:lnTo>
                    <a:pt x="282" y="299"/>
                  </a:lnTo>
                  <a:lnTo>
                    <a:pt x="286" y="288"/>
                  </a:lnTo>
                  <a:lnTo>
                    <a:pt x="289" y="278"/>
                  </a:lnTo>
                  <a:lnTo>
                    <a:pt x="290" y="266"/>
                  </a:lnTo>
                  <a:lnTo>
                    <a:pt x="290" y="255"/>
                  </a:lnTo>
                  <a:lnTo>
                    <a:pt x="290" y="244"/>
                  </a:lnTo>
                  <a:lnTo>
                    <a:pt x="289" y="233"/>
                  </a:lnTo>
                  <a:lnTo>
                    <a:pt x="286" y="222"/>
                  </a:lnTo>
                  <a:lnTo>
                    <a:pt x="282" y="211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319" y="54"/>
                  </a:lnTo>
                  <a:lnTo>
                    <a:pt x="354" y="58"/>
                  </a:lnTo>
                  <a:lnTo>
                    <a:pt x="387" y="64"/>
                  </a:lnTo>
                  <a:lnTo>
                    <a:pt x="417" y="70"/>
                  </a:lnTo>
                  <a:lnTo>
                    <a:pt x="417" y="70"/>
                  </a:lnTo>
                  <a:lnTo>
                    <a:pt x="416" y="78"/>
                  </a:lnTo>
                  <a:lnTo>
                    <a:pt x="416" y="78"/>
                  </a:lnTo>
                  <a:lnTo>
                    <a:pt x="417" y="84"/>
                  </a:lnTo>
                  <a:lnTo>
                    <a:pt x="421" y="90"/>
                  </a:lnTo>
                  <a:lnTo>
                    <a:pt x="424" y="95"/>
                  </a:lnTo>
                  <a:lnTo>
                    <a:pt x="429" y="98"/>
                  </a:lnTo>
                  <a:lnTo>
                    <a:pt x="347" y="298"/>
                  </a:lnTo>
                  <a:lnTo>
                    <a:pt x="347" y="298"/>
                  </a:lnTo>
                  <a:lnTo>
                    <a:pt x="346" y="300"/>
                  </a:lnTo>
                  <a:lnTo>
                    <a:pt x="347" y="303"/>
                  </a:lnTo>
                  <a:lnTo>
                    <a:pt x="346" y="304"/>
                  </a:lnTo>
                  <a:lnTo>
                    <a:pt x="346" y="304"/>
                  </a:lnTo>
                  <a:lnTo>
                    <a:pt x="349" y="310"/>
                  </a:lnTo>
                  <a:lnTo>
                    <a:pt x="354" y="314"/>
                  </a:lnTo>
                  <a:lnTo>
                    <a:pt x="358" y="320"/>
                  </a:lnTo>
                  <a:lnTo>
                    <a:pt x="363" y="324"/>
                  </a:lnTo>
                  <a:lnTo>
                    <a:pt x="370" y="328"/>
                  </a:lnTo>
                  <a:lnTo>
                    <a:pt x="377" y="333"/>
                  </a:lnTo>
                  <a:lnTo>
                    <a:pt x="385" y="336"/>
                  </a:lnTo>
                  <a:lnTo>
                    <a:pt x="394" y="339"/>
                  </a:lnTo>
                  <a:lnTo>
                    <a:pt x="396" y="339"/>
                  </a:lnTo>
                  <a:lnTo>
                    <a:pt x="481" y="339"/>
                  </a:lnTo>
                  <a:lnTo>
                    <a:pt x="483" y="339"/>
                  </a:lnTo>
                  <a:lnTo>
                    <a:pt x="483" y="339"/>
                  </a:lnTo>
                  <a:lnTo>
                    <a:pt x="492" y="336"/>
                  </a:lnTo>
                  <a:lnTo>
                    <a:pt x="499" y="333"/>
                  </a:lnTo>
                  <a:lnTo>
                    <a:pt x="507" y="328"/>
                  </a:lnTo>
                  <a:lnTo>
                    <a:pt x="513" y="324"/>
                  </a:lnTo>
                  <a:lnTo>
                    <a:pt x="519" y="320"/>
                  </a:lnTo>
                  <a:lnTo>
                    <a:pt x="524" y="314"/>
                  </a:lnTo>
                  <a:lnTo>
                    <a:pt x="527" y="310"/>
                  </a:lnTo>
                  <a:lnTo>
                    <a:pt x="531" y="304"/>
                  </a:lnTo>
                  <a:lnTo>
                    <a:pt x="531" y="303"/>
                  </a:lnTo>
                  <a:close/>
                  <a:moveTo>
                    <a:pt x="266" y="15"/>
                  </a:moveTo>
                  <a:lnTo>
                    <a:pt x="266" y="15"/>
                  </a:lnTo>
                  <a:lnTo>
                    <a:pt x="269" y="15"/>
                  </a:lnTo>
                  <a:lnTo>
                    <a:pt x="273" y="17"/>
                  </a:lnTo>
                  <a:lnTo>
                    <a:pt x="275" y="21"/>
                  </a:lnTo>
                  <a:lnTo>
                    <a:pt x="275" y="24"/>
                  </a:lnTo>
                  <a:lnTo>
                    <a:pt x="275" y="24"/>
                  </a:lnTo>
                  <a:lnTo>
                    <a:pt x="275" y="27"/>
                  </a:lnTo>
                  <a:lnTo>
                    <a:pt x="273" y="30"/>
                  </a:lnTo>
                  <a:lnTo>
                    <a:pt x="269" y="33"/>
                  </a:lnTo>
                  <a:lnTo>
                    <a:pt x="266" y="34"/>
                  </a:lnTo>
                  <a:lnTo>
                    <a:pt x="266" y="34"/>
                  </a:lnTo>
                  <a:lnTo>
                    <a:pt x="262" y="33"/>
                  </a:lnTo>
                  <a:lnTo>
                    <a:pt x="260" y="30"/>
                  </a:lnTo>
                  <a:lnTo>
                    <a:pt x="257" y="27"/>
                  </a:lnTo>
                  <a:lnTo>
                    <a:pt x="256" y="24"/>
                  </a:lnTo>
                  <a:lnTo>
                    <a:pt x="256" y="24"/>
                  </a:lnTo>
                  <a:lnTo>
                    <a:pt x="257" y="21"/>
                  </a:lnTo>
                  <a:lnTo>
                    <a:pt x="260" y="17"/>
                  </a:lnTo>
                  <a:lnTo>
                    <a:pt x="262" y="15"/>
                  </a:lnTo>
                  <a:lnTo>
                    <a:pt x="266" y="15"/>
                  </a:lnTo>
                  <a:lnTo>
                    <a:pt x="266" y="15"/>
                  </a:lnTo>
                  <a:close/>
                  <a:moveTo>
                    <a:pt x="134" y="325"/>
                  </a:moveTo>
                  <a:lnTo>
                    <a:pt x="51" y="325"/>
                  </a:lnTo>
                  <a:lnTo>
                    <a:pt x="51" y="325"/>
                  </a:lnTo>
                  <a:lnTo>
                    <a:pt x="41" y="322"/>
                  </a:lnTo>
                  <a:lnTo>
                    <a:pt x="34" y="318"/>
                  </a:lnTo>
                  <a:lnTo>
                    <a:pt x="26" y="313"/>
                  </a:lnTo>
                  <a:lnTo>
                    <a:pt x="21" y="308"/>
                  </a:lnTo>
                  <a:lnTo>
                    <a:pt x="166" y="308"/>
                  </a:lnTo>
                  <a:lnTo>
                    <a:pt x="166" y="308"/>
                  </a:lnTo>
                  <a:lnTo>
                    <a:pt x="159" y="313"/>
                  </a:lnTo>
                  <a:lnTo>
                    <a:pt x="152" y="318"/>
                  </a:lnTo>
                  <a:lnTo>
                    <a:pt x="144" y="322"/>
                  </a:lnTo>
                  <a:lnTo>
                    <a:pt x="134" y="325"/>
                  </a:lnTo>
                  <a:lnTo>
                    <a:pt x="134" y="325"/>
                  </a:lnTo>
                  <a:close/>
                  <a:moveTo>
                    <a:pt x="19" y="294"/>
                  </a:moveTo>
                  <a:lnTo>
                    <a:pt x="93" y="114"/>
                  </a:lnTo>
                  <a:lnTo>
                    <a:pt x="167" y="294"/>
                  </a:lnTo>
                  <a:lnTo>
                    <a:pt x="19" y="294"/>
                  </a:lnTo>
                  <a:close/>
                  <a:moveTo>
                    <a:pt x="270" y="217"/>
                  </a:moveTo>
                  <a:lnTo>
                    <a:pt x="270" y="217"/>
                  </a:lnTo>
                  <a:lnTo>
                    <a:pt x="273" y="227"/>
                  </a:lnTo>
                  <a:lnTo>
                    <a:pt x="275" y="237"/>
                  </a:lnTo>
                  <a:lnTo>
                    <a:pt x="276" y="245"/>
                  </a:lnTo>
                  <a:lnTo>
                    <a:pt x="276" y="255"/>
                  </a:lnTo>
                  <a:lnTo>
                    <a:pt x="276" y="265"/>
                  </a:lnTo>
                  <a:lnTo>
                    <a:pt x="275" y="274"/>
                  </a:lnTo>
                  <a:lnTo>
                    <a:pt x="273" y="283"/>
                  </a:lnTo>
                  <a:lnTo>
                    <a:pt x="270" y="293"/>
                  </a:lnTo>
                  <a:lnTo>
                    <a:pt x="262" y="293"/>
                  </a:lnTo>
                  <a:lnTo>
                    <a:pt x="262" y="293"/>
                  </a:lnTo>
                  <a:lnTo>
                    <a:pt x="259" y="283"/>
                  </a:lnTo>
                  <a:lnTo>
                    <a:pt x="256" y="274"/>
                  </a:lnTo>
                  <a:lnTo>
                    <a:pt x="255" y="265"/>
                  </a:lnTo>
                  <a:lnTo>
                    <a:pt x="255" y="255"/>
                  </a:lnTo>
                  <a:lnTo>
                    <a:pt x="255" y="245"/>
                  </a:lnTo>
                  <a:lnTo>
                    <a:pt x="256" y="237"/>
                  </a:lnTo>
                  <a:lnTo>
                    <a:pt x="259" y="227"/>
                  </a:lnTo>
                  <a:lnTo>
                    <a:pt x="262" y="217"/>
                  </a:lnTo>
                  <a:lnTo>
                    <a:pt x="270" y="217"/>
                  </a:lnTo>
                  <a:close/>
                  <a:moveTo>
                    <a:pt x="331" y="453"/>
                  </a:moveTo>
                  <a:lnTo>
                    <a:pt x="200" y="453"/>
                  </a:lnTo>
                  <a:lnTo>
                    <a:pt x="200" y="443"/>
                  </a:lnTo>
                  <a:lnTo>
                    <a:pt x="331" y="443"/>
                  </a:lnTo>
                  <a:lnTo>
                    <a:pt x="331" y="453"/>
                  </a:lnTo>
                  <a:close/>
                  <a:moveTo>
                    <a:pt x="207" y="429"/>
                  </a:moveTo>
                  <a:lnTo>
                    <a:pt x="207" y="406"/>
                  </a:lnTo>
                  <a:lnTo>
                    <a:pt x="326" y="406"/>
                  </a:lnTo>
                  <a:lnTo>
                    <a:pt x="326" y="429"/>
                  </a:lnTo>
                  <a:lnTo>
                    <a:pt x="207" y="429"/>
                  </a:lnTo>
                  <a:close/>
                  <a:moveTo>
                    <a:pt x="296" y="391"/>
                  </a:moveTo>
                  <a:lnTo>
                    <a:pt x="235" y="391"/>
                  </a:lnTo>
                  <a:lnTo>
                    <a:pt x="235" y="391"/>
                  </a:lnTo>
                  <a:lnTo>
                    <a:pt x="241" y="386"/>
                  </a:lnTo>
                  <a:lnTo>
                    <a:pt x="248" y="380"/>
                  </a:lnTo>
                  <a:lnTo>
                    <a:pt x="252" y="375"/>
                  </a:lnTo>
                  <a:lnTo>
                    <a:pt x="256" y="368"/>
                  </a:lnTo>
                  <a:lnTo>
                    <a:pt x="260" y="362"/>
                  </a:lnTo>
                  <a:lnTo>
                    <a:pt x="262" y="355"/>
                  </a:lnTo>
                  <a:lnTo>
                    <a:pt x="263" y="348"/>
                  </a:lnTo>
                  <a:lnTo>
                    <a:pt x="263" y="341"/>
                  </a:lnTo>
                  <a:lnTo>
                    <a:pt x="263" y="307"/>
                  </a:lnTo>
                  <a:lnTo>
                    <a:pt x="268" y="307"/>
                  </a:lnTo>
                  <a:lnTo>
                    <a:pt x="268" y="341"/>
                  </a:lnTo>
                  <a:lnTo>
                    <a:pt x="268" y="341"/>
                  </a:lnTo>
                  <a:lnTo>
                    <a:pt x="269" y="348"/>
                  </a:lnTo>
                  <a:lnTo>
                    <a:pt x="269" y="354"/>
                  </a:lnTo>
                  <a:lnTo>
                    <a:pt x="272" y="362"/>
                  </a:lnTo>
                  <a:lnTo>
                    <a:pt x="274" y="368"/>
                  </a:lnTo>
                  <a:lnTo>
                    <a:pt x="278" y="375"/>
                  </a:lnTo>
                  <a:lnTo>
                    <a:pt x="282" y="380"/>
                  </a:lnTo>
                  <a:lnTo>
                    <a:pt x="289" y="386"/>
                  </a:lnTo>
                  <a:lnTo>
                    <a:pt x="296" y="391"/>
                  </a:lnTo>
                  <a:lnTo>
                    <a:pt x="296" y="391"/>
                  </a:lnTo>
                  <a:close/>
                  <a:moveTo>
                    <a:pt x="268" y="203"/>
                  </a:moveTo>
                  <a:lnTo>
                    <a:pt x="263" y="203"/>
                  </a:lnTo>
                  <a:lnTo>
                    <a:pt x="263" y="53"/>
                  </a:lnTo>
                  <a:lnTo>
                    <a:pt x="263" y="53"/>
                  </a:lnTo>
                  <a:lnTo>
                    <a:pt x="266" y="53"/>
                  </a:lnTo>
                  <a:lnTo>
                    <a:pt x="266" y="53"/>
                  </a:lnTo>
                  <a:lnTo>
                    <a:pt x="268" y="53"/>
                  </a:lnTo>
                  <a:lnTo>
                    <a:pt x="268" y="203"/>
                  </a:lnTo>
                  <a:close/>
                  <a:moveTo>
                    <a:pt x="512" y="294"/>
                  </a:moveTo>
                  <a:lnTo>
                    <a:pt x="364" y="294"/>
                  </a:lnTo>
                  <a:lnTo>
                    <a:pt x="439" y="114"/>
                  </a:lnTo>
                  <a:lnTo>
                    <a:pt x="512" y="294"/>
                  </a:lnTo>
                  <a:close/>
                  <a:moveTo>
                    <a:pt x="480" y="325"/>
                  </a:moveTo>
                  <a:lnTo>
                    <a:pt x="397" y="325"/>
                  </a:lnTo>
                  <a:lnTo>
                    <a:pt x="397" y="325"/>
                  </a:lnTo>
                  <a:lnTo>
                    <a:pt x="387" y="322"/>
                  </a:lnTo>
                  <a:lnTo>
                    <a:pt x="380" y="318"/>
                  </a:lnTo>
                  <a:lnTo>
                    <a:pt x="372" y="313"/>
                  </a:lnTo>
                  <a:lnTo>
                    <a:pt x="367" y="308"/>
                  </a:lnTo>
                  <a:lnTo>
                    <a:pt x="511" y="308"/>
                  </a:lnTo>
                  <a:lnTo>
                    <a:pt x="511" y="308"/>
                  </a:lnTo>
                  <a:lnTo>
                    <a:pt x="505" y="313"/>
                  </a:lnTo>
                  <a:lnTo>
                    <a:pt x="497" y="318"/>
                  </a:lnTo>
                  <a:lnTo>
                    <a:pt x="490" y="322"/>
                  </a:lnTo>
                  <a:lnTo>
                    <a:pt x="480" y="325"/>
                  </a:lnTo>
                  <a:lnTo>
                    <a:pt x="480" y="32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430614" y="4185293"/>
            <a:ext cx="894896" cy="894896"/>
            <a:chOff x="3430614" y="4099568"/>
            <a:chExt cx="894896" cy="894896"/>
          </a:xfrm>
        </p:grpSpPr>
        <p:sp>
          <p:nvSpPr>
            <p:cNvPr id="143" name="Oval 142"/>
            <p:cNvSpPr/>
            <p:nvPr/>
          </p:nvSpPr>
          <p:spPr>
            <a:xfrm flipH="1">
              <a:off x="3430614" y="4099568"/>
              <a:ext cx="894896" cy="894896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77" name="Group 176"/>
            <p:cNvGrpSpPr/>
            <p:nvPr/>
          </p:nvGrpSpPr>
          <p:grpSpPr>
            <a:xfrm>
              <a:off x="3622548" y="4292038"/>
              <a:ext cx="511028" cy="509956"/>
              <a:chOff x="5138738" y="4373563"/>
              <a:chExt cx="755650" cy="754063"/>
            </a:xfrm>
            <a:solidFill>
              <a:schemeClr val="bg1">
                <a:lumMod val="95000"/>
              </a:schemeClr>
            </a:solidFill>
          </p:grpSpPr>
          <p:sp>
            <p:nvSpPr>
              <p:cNvPr id="178" name="Freeform 177"/>
              <p:cNvSpPr>
                <a:spLocks noEditPoints="1"/>
              </p:cNvSpPr>
              <p:nvPr/>
            </p:nvSpPr>
            <p:spPr bwMode="auto">
              <a:xfrm>
                <a:off x="5138738" y="4373563"/>
                <a:ext cx="755650" cy="754063"/>
              </a:xfrm>
              <a:custGeom>
                <a:avLst/>
                <a:gdLst>
                  <a:gd name="T0" fmla="*/ 214 w 476"/>
                  <a:gd name="T1" fmla="*/ 1 h 475"/>
                  <a:gd name="T2" fmla="*/ 146 w 476"/>
                  <a:gd name="T3" fmla="*/ 20 h 475"/>
                  <a:gd name="T4" fmla="*/ 87 w 476"/>
                  <a:gd name="T5" fmla="*/ 55 h 475"/>
                  <a:gd name="T6" fmla="*/ 41 w 476"/>
                  <a:gd name="T7" fmla="*/ 105 h 475"/>
                  <a:gd name="T8" fmla="*/ 11 w 476"/>
                  <a:gd name="T9" fmla="*/ 167 h 475"/>
                  <a:gd name="T10" fmla="*/ 0 w 476"/>
                  <a:gd name="T11" fmla="*/ 238 h 475"/>
                  <a:gd name="T12" fmla="*/ 6 w 476"/>
                  <a:gd name="T13" fmla="*/ 286 h 475"/>
                  <a:gd name="T14" fmla="*/ 30 w 476"/>
                  <a:gd name="T15" fmla="*/ 351 h 475"/>
                  <a:gd name="T16" fmla="*/ 71 w 476"/>
                  <a:gd name="T17" fmla="*/ 406 h 475"/>
                  <a:gd name="T18" fmla="*/ 125 w 476"/>
                  <a:gd name="T19" fmla="*/ 447 h 475"/>
                  <a:gd name="T20" fmla="*/ 190 w 476"/>
                  <a:gd name="T21" fmla="*/ 471 h 475"/>
                  <a:gd name="T22" fmla="*/ 238 w 476"/>
                  <a:gd name="T23" fmla="*/ 475 h 475"/>
                  <a:gd name="T24" fmla="*/ 309 w 476"/>
                  <a:gd name="T25" fmla="*/ 464 h 475"/>
                  <a:gd name="T26" fmla="*/ 371 w 476"/>
                  <a:gd name="T27" fmla="*/ 435 h 475"/>
                  <a:gd name="T28" fmla="*/ 422 w 476"/>
                  <a:gd name="T29" fmla="*/ 389 h 475"/>
                  <a:gd name="T30" fmla="*/ 457 w 476"/>
                  <a:gd name="T31" fmla="*/ 331 h 475"/>
                  <a:gd name="T32" fmla="*/ 474 w 476"/>
                  <a:gd name="T33" fmla="*/ 263 h 475"/>
                  <a:gd name="T34" fmla="*/ 474 w 476"/>
                  <a:gd name="T35" fmla="*/ 214 h 475"/>
                  <a:gd name="T36" fmla="*/ 457 w 476"/>
                  <a:gd name="T37" fmla="*/ 146 h 475"/>
                  <a:gd name="T38" fmla="*/ 422 w 476"/>
                  <a:gd name="T39" fmla="*/ 86 h 475"/>
                  <a:gd name="T40" fmla="*/ 371 w 476"/>
                  <a:gd name="T41" fmla="*/ 41 h 475"/>
                  <a:gd name="T42" fmla="*/ 309 w 476"/>
                  <a:gd name="T43" fmla="*/ 11 h 475"/>
                  <a:gd name="T44" fmla="*/ 238 w 476"/>
                  <a:gd name="T45" fmla="*/ 0 h 475"/>
                  <a:gd name="T46" fmla="*/ 238 w 476"/>
                  <a:gd name="T47" fmla="*/ 461 h 475"/>
                  <a:gd name="T48" fmla="*/ 172 w 476"/>
                  <a:gd name="T49" fmla="*/ 452 h 475"/>
                  <a:gd name="T50" fmla="*/ 114 w 476"/>
                  <a:gd name="T51" fmla="*/ 423 h 475"/>
                  <a:gd name="T52" fmla="*/ 66 w 476"/>
                  <a:gd name="T53" fmla="*/ 380 h 475"/>
                  <a:gd name="T54" fmla="*/ 33 w 476"/>
                  <a:gd name="T55" fmla="*/ 325 h 475"/>
                  <a:gd name="T56" fmla="*/ 15 w 476"/>
                  <a:gd name="T57" fmla="*/ 260 h 475"/>
                  <a:gd name="T58" fmla="*/ 15 w 476"/>
                  <a:gd name="T59" fmla="*/ 215 h 475"/>
                  <a:gd name="T60" fmla="*/ 33 w 476"/>
                  <a:gd name="T61" fmla="*/ 151 h 475"/>
                  <a:gd name="T62" fmla="*/ 66 w 476"/>
                  <a:gd name="T63" fmla="*/ 96 h 475"/>
                  <a:gd name="T64" fmla="*/ 114 w 476"/>
                  <a:gd name="T65" fmla="*/ 53 h 475"/>
                  <a:gd name="T66" fmla="*/ 172 w 476"/>
                  <a:gd name="T67" fmla="*/ 25 h 475"/>
                  <a:gd name="T68" fmla="*/ 238 w 476"/>
                  <a:gd name="T69" fmla="*/ 14 h 475"/>
                  <a:gd name="T70" fmla="*/ 283 w 476"/>
                  <a:gd name="T71" fmla="*/ 20 h 475"/>
                  <a:gd name="T72" fmla="*/ 345 w 476"/>
                  <a:gd name="T73" fmla="*/ 41 h 475"/>
                  <a:gd name="T74" fmla="*/ 396 w 476"/>
                  <a:gd name="T75" fmla="*/ 80 h 475"/>
                  <a:gd name="T76" fmla="*/ 435 w 476"/>
                  <a:gd name="T77" fmla="*/ 132 h 475"/>
                  <a:gd name="T78" fmla="*/ 457 w 476"/>
                  <a:gd name="T79" fmla="*/ 193 h 475"/>
                  <a:gd name="T80" fmla="*/ 462 w 476"/>
                  <a:gd name="T81" fmla="*/ 238 h 475"/>
                  <a:gd name="T82" fmla="*/ 452 w 476"/>
                  <a:gd name="T83" fmla="*/ 305 h 475"/>
                  <a:gd name="T84" fmla="*/ 424 w 476"/>
                  <a:gd name="T85" fmla="*/ 363 h 475"/>
                  <a:gd name="T86" fmla="*/ 381 w 476"/>
                  <a:gd name="T87" fmla="*/ 410 h 475"/>
                  <a:gd name="T88" fmla="*/ 325 w 476"/>
                  <a:gd name="T89" fmla="*/ 444 h 475"/>
                  <a:gd name="T90" fmla="*/ 261 w 476"/>
                  <a:gd name="T91" fmla="*/ 46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76" h="475">
                    <a:moveTo>
                      <a:pt x="238" y="0"/>
                    </a:moveTo>
                    <a:lnTo>
                      <a:pt x="238" y="0"/>
                    </a:lnTo>
                    <a:lnTo>
                      <a:pt x="214" y="1"/>
                    </a:lnTo>
                    <a:lnTo>
                      <a:pt x="190" y="5"/>
                    </a:lnTo>
                    <a:lnTo>
                      <a:pt x="168" y="11"/>
                    </a:lnTo>
                    <a:lnTo>
                      <a:pt x="146" y="20"/>
                    </a:lnTo>
                    <a:lnTo>
                      <a:pt x="125" y="29"/>
                    </a:lnTo>
                    <a:lnTo>
                      <a:pt x="105" y="41"/>
                    </a:lnTo>
                    <a:lnTo>
                      <a:pt x="87" y="55"/>
                    </a:lnTo>
                    <a:lnTo>
                      <a:pt x="71" y="70"/>
                    </a:lnTo>
                    <a:lnTo>
                      <a:pt x="54" y="86"/>
                    </a:lnTo>
                    <a:lnTo>
                      <a:pt x="41" y="105"/>
                    </a:lnTo>
                    <a:lnTo>
                      <a:pt x="30" y="125"/>
                    </a:lnTo>
                    <a:lnTo>
                      <a:pt x="19" y="146"/>
                    </a:lnTo>
                    <a:lnTo>
                      <a:pt x="11" y="167"/>
                    </a:lnTo>
                    <a:lnTo>
                      <a:pt x="6" y="190"/>
                    </a:lnTo>
                    <a:lnTo>
                      <a:pt x="1" y="214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1" y="263"/>
                    </a:lnTo>
                    <a:lnTo>
                      <a:pt x="6" y="286"/>
                    </a:lnTo>
                    <a:lnTo>
                      <a:pt x="11" y="309"/>
                    </a:lnTo>
                    <a:lnTo>
                      <a:pt x="19" y="331"/>
                    </a:lnTo>
                    <a:lnTo>
                      <a:pt x="30" y="351"/>
                    </a:lnTo>
                    <a:lnTo>
                      <a:pt x="41" y="371"/>
                    </a:lnTo>
                    <a:lnTo>
                      <a:pt x="54" y="389"/>
                    </a:lnTo>
                    <a:lnTo>
                      <a:pt x="71" y="406"/>
                    </a:lnTo>
                    <a:lnTo>
                      <a:pt x="87" y="421"/>
                    </a:lnTo>
                    <a:lnTo>
                      <a:pt x="105" y="435"/>
                    </a:lnTo>
                    <a:lnTo>
                      <a:pt x="125" y="447"/>
                    </a:lnTo>
                    <a:lnTo>
                      <a:pt x="146" y="457"/>
                    </a:lnTo>
                    <a:lnTo>
                      <a:pt x="168" y="464"/>
                    </a:lnTo>
                    <a:lnTo>
                      <a:pt x="190" y="471"/>
                    </a:lnTo>
                    <a:lnTo>
                      <a:pt x="214" y="474"/>
                    </a:lnTo>
                    <a:lnTo>
                      <a:pt x="238" y="475"/>
                    </a:lnTo>
                    <a:lnTo>
                      <a:pt x="238" y="475"/>
                    </a:lnTo>
                    <a:lnTo>
                      <a:pt x="263" y="474"/>
                    </a:lnTo>
                    <a:lnTo>
                      <a:pt x="285" y="471"/>
                    </a:lnTo>
                    <a:lnTo>
                      <a:pt x="309" y="464"/>
                    </a:lnTo>
                    <a:lnTo>
                      <a:pt x="331" y="457"/>
                    </a:lnTo>
                    <a:lnTo>
                      <a:pt x="351" y="447"/>
                    </a:lnTo>
                    <a:lnTo>
                      <a:pt x="371" y="435"/>
                    </a:lnTo>
                    <a:lnTo>
                      <a:pt x="389" y="421"/>
                    </a:lnTo>
                    <a:lnTo>
                      <a:pt x="406" y="406"/>
                    </a:lnTo>
                    <a:lnTo>
                      <a:pt x="422" y="389"/>
                    </a:lnTo>
                    <a:lnTo>
                      <a:pt x="436" y="371"/>
                    </a:lnTo>
                    <a:lnTo>
                      <a:pt x="447" y="351"/>
                    </a:lnTo>
                    <a:lnTo>
                      <a:pt x="457" y="331"/>
                    </a:lnTo>
                    <a:lnTo>
                      <a:pt x="465" y="309"/>
                    </a:lnTo>
                    <a:lnTo>
                      <a:pt x="471" y="286"/>
                    </a:lnTo>
                    <a:lnTo>
                      <a:pt x="474" y="263"/>
                    </a:lnTo>
                    <a:lnTo>
                      <a:pt x="476" y="238"/>
                    </a:lnTo>
                    <a:lnTo>
                      <a:pt x="476" y="238"/>
                    </a:lnTo>
                    <a:lnTo>
                      <a:pt x="474" y="214"/>
                    </a:lnTo>
                    <a:lnTo>
                      <a:pt x="471" y="190"/>
                    </a:lnTo>
                    <a:lnTo>
                      <a:pt x="465" y="167"/>
                    </a:lnTo>
                    <a:lnTo>
                      <a:pt x="457" y="146"/>
                    </a:lnTo>
                    <a:lnTo>
                      <a:pt x="447" y="125"/>
                    </a:lnTo>
                    <a:lnTo>
                      <a:pt x="436" y="105"/>
                    </a:lnTo>
                    <a:lnTo>
                      <a:pt x="422" y="86"/>
                    </a:lnTo>
                    <a:lnTo>
                      <a:pt x="406" y="70"/>
                    </a:lnTo>
                    <a:lnTo>
                      <a:pt x="389" y="55"/>
                    </a:lnTo>
                    <a:lnTo>
                      <a:pt x="371" y="41"/>
                    </a:lnTo>
                    <a:lnTo>
                      <a:pt x="351" y="29"/>
                    </a:lnTo>
                    <a:lnTo>
                      <a:pt x="331" y="20"/>
                    </a:lnTo>
                    <a:lnTo>
                      <a:pt x="309" y="11"/>
                    </a:lnTo>
                    <a:lnTo>
                      <a:pt x="285" y="5"/>
                    </a:lnTo>
                    <a:lnTo>
                      <a:pt x="263" y="1"/>
                    </a:lnTo>
                    <a:lnTo>
                      <a:pt x="238" y="0"/>
                    </a:lnTo>
                    <a:lnTo>
                      <a:pt x="238" y="0"/>
                    </a:lnTo>
                    <a:close/>
                    <a:moveTo>
                      <a:pt x="238" y="461"/>
                    </a:moveTo>
                    <a:lnTo>
                      <a:pt x="238" y="461"/>
                    </a:lnTo>
                    <a:lnTo>
                      <a:pt x="215" y="460"/>
                    </a:lnTo>
                    <a:lnTo>
                      <a:pt x="194" y="457"/>
                    </a:lnTo>
                    <a:lnTo>
                      <a:pt x="172" y="452"/>
                    </a:lnTo>
                    <a:lnTo>
                      <a:pt x="152" y="444"/>
                    </a:lnTo>
                    <a:lnTo>
                      <a:pt x="132" y="434"/>
                    </a:lnTo>
                    <a:lnTo>
                      <a:pt x="114" y="423"/>
                    </a:lnTo>
                    <a:lnTo>
                      <a:pt x="96" y="410"/>
                    </a:lnTo>
                    <a:lnTo>
                      <a:pt x="80" y="396"/>
                    </a:lnTo>
                    <a:lnTo>
                      <a:pt x="66" y="380"/>
                    </a:lnTo>
                    <a:lnTo>
                      <a:pt x="53" y="363"/>
                    </a:lnTo>
                    <a:lnTo>
                      <a:pt x="41" y="345"/>
                    </a:lnTo>
                    <a:lnTo>
                      <a:pt x="33" y="325"/>
                    </a:lnTo>
                    <a:lnTo>
                      <a:pt x="25" y="305"/>
                    </a:lnTo>
                    <a:lnTo>
                      <a:pt x="19" y="283"/>
                    </a:lnTo>
                    <a:lnTo>
                      <a:pt x="15" y="260"/>
                    </a:lnTo>
                    <a:lnTo>
                      <a:pt x="14" y="238"/>
                    </a:lnTo>
                    <a:lnTo>
                      <a:pt x="14" y="238"/>
                    </a:lnTo>
                    <a:lnTo>
                      <a:pt x="15" y="215"/>
                    </a:lnTo>
                    <a:lnTo>
                      <a:pt x="19" y="193"/>
                    </a:lnTo>
                    <a:lnTo>
                      <a:pt x="25" y="172"/>
                    </a:lnTo>
                    <a:lnTo>
                      <a:pt x="33" y="151"/>
                    </a:lnTo>
                    <a:lnTo>
                      <a:pt x="41" y="132"/>
                    </a:lnTo>
                    <a:lnTo>
                      <a:pt x="53" y="113"/>
                    </a:lnTo>
                    <a:lnTo>
                      <a:pt x="66" y="96"/>
                    </a:lnTo>
                    <a:lnTo>
                      <a:pt x="80" y="80"/>
                    </a:lnTo>
                    <a:lnTo>
                      <a:pt x="96" y="66"/>
                    </a:lnTo>
                    <a:lnTo>
                      <a:pt x="114" y="53"/>
                    </a:lnTo>
                    <a:lnTo>
                      <a:pt x="132" y="41"/>
                    </a:lnTo>
                    <a:lnTo>
                      <a:pt x="152" y="32"/>
                    </a:lnTo>
                    <a:lnTo>
                      <a:pt x="172" y="25"/>
                    </a:lnTo>
                    <a:lnTo>
                      <a:pt x="194" y="20"/>
                    </a:lnTo>
                    <a:lnTo>
                      <a:pt x="215" y="15"/>
                    </a:lnTo>
                    <a:lnTo>
                      <a:pt x="238" y="14"/>
                    </a:lnTo>
                    <a:lnTo>
                      <a:pt x="238" y="14"/>
                    </a:lnTo>
                    <a:lnTo>
                      <a:pt x="261" y="15"/>
                    </a:lnTo>
                    <a:lnTo>
                      <a:pt x="283" y="20"/>
                    </a:lnTo>
                    <a:lnTo>
                      <a:pt x="305" y="25"/>
                    </a:lnTo>
                    <a:lnTo>
                      <a:pt x="325" y="32"/>
                    </a:lnTo>
                    <a:lnTo>
                      <a:pt x="345" y="41"/>
                    </a:lnTo>
                    <a:lnTo>
                      <a:pt x="363" y="53"/>
                    </a:lnTo>
                    <a:lnTo>
                      <a:pt x="381" y="66"/>
                    </a:lnTo>
                    <a:lnTo>
                      <a:pt x="396" y="80"/>
                    </a:lnTo>
                    <a:lnTo>
                      <a:pt x="411" y="96"/>
                    </a:lnTo>
                    <a:lnTo>
                      <a:pt x="424" y="113"/>
                    </a:lnTo>
                    <a:lnTo>
                      <a:pt x="435" y="132"/>
                    </a:lnTo>
                    <a:lnTo>
                      <a:pt x="444" y="151"/>
                    </a:lnTo>
                    <a:lnTo>
                      <a:pt x="452" y="172"/>
                    </a:lnTo>
                    <a:lnTo>
                      <a:pt x="457" y="193"/>
                    </a:lnTo>
                    <a:lnTo>
                      <a:pt x="460" y="215"/>
                    </a:lnTo>
                    <a:lnTo>
                      <a:pt x="462" y="238"/>
                    </a:lnTo>
                    <a:lnTo>
                      <a:pt x="462" y="238"/>
                    </a:lnTo>
                    <a:lnTo>
                      <a:pt x="460" y="260"/>
                    </a:lnTo>
                    <a:lnTo>
                      <a:pt x="457" y="283"/>
                    </a:lnTo>
                    <a:lnTo>
                      <a:pt x="452" y="305"/>
                    </a:lnTo>
                    <a:lnTo>
                      <a:pt x="444" y="325"/>
                    </a:lnTo>
                    <a:lnTo>
                      <a:pt x="435" y="345"/>
                    </a:lnTo>
                    <a:lnTo>
                      <a:pt x="424" y="363"/>
                    </a:lnTo>
                    <a:lnTo>
                      <a:pt x="411" y="380"/>
                    </a:lnTo>
                    <a:lnTo>
                      <a:pt x="396" y="396"/>
                    </a:lnTo>
                    <a:lnTo>
                      <a:pt x="381" y="410"/>
                    </a:lnTo>
                    <a:lnTo>
                      <a:pt x="363" y="423"/>
                    </a:lnTo>
                    <a:lnTo>
                      <a:pt x="345" y="434"/>
                    </a:lnTo>
                    <a:lnTo>
                      <a:pt x="325" y="444"/>
                    </a:lnTo>
                    <a:lnTo>
                      <a:pt x="305" y="452"/>
                    </a:lnTo>
                    <a:lnTo>
                      <a:pt x="283" y="457"/>
                    </a:lnTo>
                    <a:lnTo>
                      <a:pt x="261" y="460"/>
                    </a:lnTo>
                    <a:lnTo>
                      <a:pt x="238" y="461"/>
                    </a:lnTo>
                    <a:lnTo>
                      <a:pt x="238" y="4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9" name="Freeform 178"/>
              <p:cNvSpPr>
                <a:spLocks noEditPoints="1"/>
              </p:cNvSpPr>
              <p:nvPr/>
            </p:nvSpPr>
            <p:spPr bwMode="auto">
              <a:xfrm>
                <a:off x="5189538" y="4422775"/>
                <a:ext cx="654050" cy="655638"/>
              </a:xfrm>
              <a:custGeom>
                <a:avLst/>
                <a:gdLst>
                  <a:gd name="T0" fmla="*/ 185 w 412"/>
                  <a:gd name="T1" fmla="*/ 1 h 413"/>
                  <a:gd name="T2" fmla="*/ 126 w 412"/>
                  <a:gd name="T3" fmla="*/ 17 h 413"/>
                  <a:gd name="T4" fmla="*/ 75 w 412"/>
                  <a:gd name="T5" fmla="*/ 48 h 413"/>
                  <a:gd name="T6" fmla="*/ 35 w 412"/>
                  <a:gd name="T7" fmla="*/ 92 h 413"/>
                  <a:gd name="T8" fmla="*/ 9 w 412"/>
                  <a:gd name="T9" fmla="*/ 146 h 413"/>
                  <a:gd name="T10" fmla="*/ 0 w 412"/>
                  <a:gd name="T11" fmla="*/ 207 h 413"/>
                  <a:gd name="T12" fmla="*/ 4 w 412"/>
                  <a:gd name="T13" fmla="*/ 249 h 413"/>
                  <a:gd name="T14" fmla="*/ 25 w 412"/>
                  <a:gd name="T15" fmla="*/ 305 h 413"/>
                  <a:gd name="T16" fmla="*/ 60 w 412"/>
                  <a:gd name="T17" fmla="*/ 352 h 413"/>
                  <a:gd name="T18" fmla="*/ 108 w 412"/>
                  <a:gd name="T19" fmla="*/ 388 h 413"/>
                  <a:gd name="T20" fmla="*/ 165 w 412"/>
                  <a:gd name="T21" fmla="*/ 409 h 413"/>
                  <a:gd name="T22" fmla="*/ 206 w 412"/>
                  <a:gd name="T23" fmla="*/ 413 h 413"/>
                  <a:gd name="T24" fmla="*/ 268 w 412"/>
                  <a:gd name="T25" fmla="*/ 404 h 413"/>
                  <a:gd name="T26" fmla="*/ 322 w 412"/>
                  <a:gd name="T27" fmla="*/ 378 h 413"/>
                  <a:gd name="T28" fmla="*/ 365 w 412"/>
                  <a:gd name="T29" fmla="*/ 338 h 413"/>
                  <a:gd name="T30" fmla="*/ 396 w 412"/>
                  <a:gd name="T31" fmla="*/ 288 h 413"/>
                  <a:gd name="T32" fmla="*/ 411 w 412"/>
                  <a:gd name="T33" fmla="*/ 228 h 413"/>
                  <a:gd name="T34" fmla="*/ 411 w 412"/>
                  <a:gd name="T35" fmla="*/ 186 h 413"/>
                  <a:gd name="T36" fmla="*/ 396 w 412"/>
                  <a:gd name="T37" fmla="*/ 127 h 413"/>
                  <a:gd name="T38" fmla="*/ 365 w 412"/>
                  <a:gd name="T39" fmla="*/ 76 h 413"/>
                  <a:gd name="T40" fmla="*/ 322 w 412"/>
                  <a:gd name="T41" fmla="*/ 36 h 413"/>
                  <a:gd name="T42" fmla="*/ 268 w 412"/>
                  <a:gd name="T43" fmla="*/ 10 h 413"/>
                  <a:gd name="T44" fmla="*/ 206 w 412"/>
                  <a:gd name="T45" fmla="*/ 0 h 413"/>
                  <a:gd name="T46" fmla="*/ 206 w 412"/>
                  <a:gd name="T47" fmla="*/ 399 h 413"/>
                  <a:gd name="T48" fmla="*/ 149 w 412"/>
                  <a:gd name="T49" fmla="*/ 390 h 413"/>
                  <a:gd name="T50" fmla="*/ 99 w 412"/>
                  <a:gd name="T51" fmla="*/ 367 h 413"/>
                  <a:gd name="T52" fmla="*/ 58 w 412"/>
                  <a:gd name="T53" fmla="*/ 329 h 413"/>
                  <a:gd name="T54" fmla="*/ 29 w 412"/>
                  <a:gd name="T55" fmla="*/ 281 h 413"/>
                  <a:gd name="T56" fmla="*/ 15 w 412"/>
                  <a:gd name="T57" fmla="*/ 226 h 413"/>
                  <a:gd name="T58" fmla="*/ 15 w 412"/>
                  <a:gd name="T59" fmla="*/ 187 h 413"/>
                  <a:gd name="T60" fmla="*/ 29 w 412"/>
                  <a:gd name="T61" fmla="*/ 132 h 413"/>
                  <a:gd name="T62" fmla="*/ 58 w 412"/>
                  <a:gd name="T63" fmla="*/ 85 h 413"/>
                  <a:gd name="T64" fmla="*/ 99 w 412"/>
                  <a:gd name="T65" fmla="*/ 48 h 413"/>
                  <a:gd name="T66" fmla="*/ 149 w 412"/>
                  <a:gd name="T67" fmla="*/ 24 h 413"/>
                  <a:gd name="T68" fmla="*/ 206 w 412"/>
                  <a:gd name="T69" fmla="*/ 16 h 413"/>
                  <a:gd name="T70" fmla="*/ 245 w 412"/>
                  <a:gd name="T71" fmla="*/ 19 h 413"/>
                  <a:gd name="T72" fmla="*/ 298 w 412"/>
                  <a:gd name="T73" fmla="*/ 38 h 413"/>
                  <a:gd name="T74" fmla="*/ 342 w 412"/>
                  <a:gd name="T75" fmla="*/ 72 h 413"/>
                  <a:gd name="T76" fmla="*/ 374 w 412"/>
                  <a:gd name="T77" fmla="*/ 116 h 413"/>
                  <a:gd name="T78" fmla="*/ 394 w 412"/>
                  <a:gd name="T79" fmla="*/ 169 h 413"/>
                  <a:gd name="T80" fmla="*/ 398 w 412"/>
                  <a:gd name="T81" fmla="*/ 207 h 413"/>
                  <a:gd name="T82" fmla="*/ 390 w 412"/>
                  <a:gd name="T83" fmla="*/ 264 h 413"/>
                  <a:gd name="T84" fmla="*/ 366 w 412"/>
                  <a:gd name="T85" fmla="*/ 315 h 413"/>
                  <a:gd name="T86" fmla="*/ 328 w 412"/>
                  <a:gd name="T87" fmla="*/ 355 h 413"/>
                  <a:gd name="T88" fmla="*/ 280 w 412"/>
                  <a:gd name="T89" fmla="*/ 384 h 413"/>
                  <a:gd name="T90" fmla="*/ 225 w 412"/>
                  <a:gd name="T91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12" h="413">
                    <a:moveTo>
                      <a:pt x="206" y="0"/>
                    </a:moveTo>
                    <a:lnTo>
                      <a:pt x="206" y="0"/>
                    </a:lnTo>
                    <a:lnTo>
                      <a:pt x="185" y="1"/>
                    </a:lnTo>
                    <a:lnTo>
                      <a:pt x="165" y="5"/>
                    </a:lnTo>
                    <a:lnTo>
                      <a:pt x="144" y="10"/>
                    </a:lnTo>
                    <a:lnTo>
                      <a:pt x="126" y="17"/>
                    </a:lnTo>
                    <a:lnTo>
                      <a:pt x="108" y="26"/>
                    </a:lnTo>
                    <a:lnTo>
                      <a:pt x="91" y="36"/>
                    </a:lnTo>
                    <a:lnTo>
                      <a:pt x="75" y="48"/>
                    </a:lnTo>
                    <a:lnTo>
                      <a:pt x="60" y="61"/>
                    </a:lnTo>
                    <a:lnTo>
                      <a:pt x="47" y="76"/>
                    </a:lnTo>
                    <a:lnTo>
                      <a:pt x="35" y="92"/>
                    </a:lnTo>
                    <a:lnTo>
                      <a:pt x="25" y="108"/>
                    </a:lnTo>
                    <a:lnTo>
                      <a:pt x="16" y="127"/>
                    </a:lnTo>
                    <a:lnTo>
                      <a:pt x="9" y="146"/>
                    </a:lnTo>
                    <a:lnTo>
                      <a:pt x="4" y="166"/>
                    </a:lnTo>
                    <a:lnTo>
                      <a:pt x="1" y="186"/>
                    </a:lnTo>
                    <a:lnTo>
                      <a:pt x="0" y="207"/>
                    </a:lnTo>
                    <a:lnTo>
                      <a:pt x="0" y="207"/>
                    </a:lnTo>
                    <a:lnTo>
                      <a:pt x="1" y="228"/>
                    </a:lnTo>
                    <a:lnTo>
                      <a:pt x="4" y="249"/>
                    </a:lnTo>
                    <a:lnTo>
                      <a:pt x="9" y="268"/>
                    </a:lnTo>
                    <a:lnTo>
                      <a:pt x="16" y="288"/>
                    </a:lnTo>
                    <a:lnTo>
                      <a:pt x="25" y="305"/>
                    </a:lnTo>
                    <a:lnTo>
                      <a:pt x="35" y="322"/>
                    </a:lnTo>
                    <a:lnTo>
                      <a:pt x="47" y="338"/>
                    </a:lnTo>
                    <a:lnTo>
                      <a:pt x="60" y="352"/>
                    </a:lnTo>
                    <a:lnTo>
                      <a:pt x="75" y="367"/>
                    </a:lnTo>
                    <a:lnTo>
                      <a:pt x="91" y="378"/>
                    </a:lnTo>
                    <a:lnTo>
                      <a:pt x="108" y="388"/>
                    </a:lnTo>
                    <a:lnTo>
                      <a:pt x="126" y="397"/>
                    </a:lnTo>
                    <a:lnTo>
                      <a:pt x="144" y="404"/>
                    </a:lnTo>
                    <a:lnTo>
                      <a:pt x="165" y="409"/>
                    </a:lnTo>
                    <a:lnTo>
                      <a:pt x="185" y="412"/>
                    </a:lnTo>
                    <a:lnTo>
                      <a:pt x="206" y="413"/>
                    </a:lnTo>
                    <a:lnTo>
                      <a:pt x="206" y="413"/>
                    </a:lnTo>
                    <a:lnTo>
                      <a:pt x="228" y="412"/>
                    </a:lnTo>
                    <a:lnTo>
                      <a:pt x="248" y="409"/>
                    </a:lnTo>
                    <a:lnTo>
                      <a:pt x="268" y="404"/>
                    </a:lnTo>
                    <a:lnTo>
                      <a:pt x="286" y="397"/>
                    </a:lnTo>
                    <a:lnTo>
                      <a:pt x="304" y="388"/>
                    </a:lnTo>
                    <a:lnTo>
                      <a:pt x="322" y="378"/>
                    </a:lnTo>
                    <a:lnTo>
                      <a:pt x="337" y="367"/>
                    </a:lnTo>
                    <a:lnTo>
                      <a:pt x="352" y="352"/>
                    </a:lnTo>
                    <a:lnTo>
                      <a:pt x="365" y="338"/>
                    </a:lnTo>
                    <a:lnTo>
                      <a:pt x="377" y="322"/>
                    </a:lnTo>
                    <a:lnTo>
                      <a:pt x="387" y="305"/>
                    </a:lnTo>
                    <a:lnTo>
                      <a:pt x="396" y="288"/>
                    </a:lnTo>
                    <a:lnTo>
                      <a:pt x="403" y="268"/>
                    </a:lnTo>
                    <a:lnTo>
                      <a:pt x="408" y="249"/>
                    </a:lnTo>
                    <a:lnTo>
                      <a:pt x="411" y="228"/>
                    </a:lnTo>
                    <a:lnTo>
                      <a:pt x="412" y="207"/>
                    </a:lnTo>
                    <a:lnTo>
                      <a:pt x="412" y="207"/>
                    </a:lnTo>
                    <a:lnTo>
                      <a:pt x="411" y="186"/>
                    </a:lnTo>
                    <a:lnTo>
                      <a:pt x="408" y="166"/>
                    </a:lnTo>
                    <a:lnTo>
                      <a:pt x="403" y="146"/>
                    </a:lnTo>
                    <a:lnTo>
                      <a:pt x="396" y="127"/>
                    </a:lnTo>
                    <a:lnTo>
                      <a:pt x="387" y="108"/>
                    </a:lnTo>
                    <a:lnTo>
                      <a:pt x="377" y="92"/>
                    </a:lnTo>
                    <a:lnTo>
                      <a:pt x="365" y="76"/>
                    </a:lnTo>
                    <a:lnTo>
                      <a:pt x="352" y="61"/>
                    </a:lnTo>
                    <a:lnTo>
                      <a:pt x="337" y="48"/>
                    </a:lnTo>
                    <a:lnTo>
                      <a:pt x="322" y="36"/>
                    </a:lnTo>
                    <a:lnTo>
                      <a:pt x="304" y="26"/>
                    </a:lnTo>
                    <a:lnTo>
                      <a:pt x="286" y="17"/>
                    </a:lnTo>
                    <a:lnTo>
                      <a:pt x="268" y="10"/>
                    </a:lnTo>
                    <a:lnTo>
                      <a:pt x="248" y="5"/>
                    </a:lnTo>
                    <a:lnTo>
                      <a:pt x="228" y="1"/>
                    </a:lnTo>
                    <a:lnTo>
                      <a:pt x="206" y="0"/>
                    </a:lnTo>
                    <a:lnTo>
                      <a:pt x="206" y="0"/>
                    </a:lnTo>
                    <a:close/>
                    <a:moveTo>
                      <a:pt x="206" y="399"/>
                    </a:moveTo>
                    <a:lnTo>
                      <a:pt x="206" y="399"/>
                    </a:lnTo>
                    <a:lnTo>
                      <a:pt x="187" y="398"/>
                    </a:lnTo>
                    <a:lnTo>
                      <a:pt x="167" y="395"/>
                    </a:lnTo>
                    <a:lnTo>
                      <a:pt x="149" y="390"/>
                    </a:lnTo>
                    <a:lnTo>
                      <a:pt x="131" y="384"/>
                    </a:lnTo>
                    <a:lnTo>
                      <a:pt x="114" y="376"/>
                    </a:lnTo>
                    <a:lnTo>
                      <a:pt x="99" y="367"/>
                    </a:lnTo>
                    <a:lnTo>
                      <a:pt x="84" y="355"/>
                    </a:lnTo>
                    <a:lnTo>
                      <a:pt x="71" y="343"/>
                    </a:lnTo>
                    <a:lnTo>
                      <a:pt x="58" y="329"/>
                    </a:lnTo>
                    <a:lnTo>
                      <a:pt x="47" y="315"/>
                    </a:lnTo>
                    <a:lnTo>
                      <a:pt x="37" y="298"/>
                    </a:lnTo>
                    <a:lnTo>
                      <a:pt x="29" y="281"/>
                    </a:lnTo>
                    <a:lnTo>
                      <a:pt x="22" y="264"/>
                    </a:lnTo>
                    <a:lnTo>
                      <a:pt x="18" y="246"/>
                    </a:lnTo>
                    <a:lnTo>
                      <a:pt x="15" y="226"/>
                    </a:lnTo>
                    <a:lnTo>
                      <a:pt x="14" y="207"/>
                    </a:lnTo>
                    <a:lnTo>
                      <a:pt x="14" y="207"/>
                    </a:lnTo>
                    <a:lnTo>
                      <a:pt x="15" y="187"/>
                    </a:lnTo>
                    <a:lnTo>
                      <a:pt x="18" y="169"/>
                    </a:lnTo>
                    <a:lnTo>
                      <a:pt x="22" y="151"/>
                    </a:lnTo>
                    <a:lnTo>
                      <a:pt x="29" y="132"/>
                    </a:lnTo>
                    <a:lnTo>
                      <a:pt x="37" y="116"/>
                    </a:lnTo>
                    <a:lnTo>
                      <a:pt x="47" y="100"/>
                    </a:lnTo>
                    <a:lnTo>
                      <a:pt x="58" y="85"/>
                    </a:lnTo>
                    <a:lnTo>
                      <a:pt x="71" y="72"/>
                    </a:lnTo>
                    <a:lnTo>
                      <a:pt x="84" y="59"/>
                    </a:lnTo>
                    <a:lnTo>
                      <a:pt x="99" y="48"/>
                    </a:lnTo>
                    <a:lnTo>
                      <a:pt x="114" y="38"/>
                    </a:lnTo>
                    <a:lnTo>
                      <a:pt x="131" y="31"/>
                    </a:lnTo>
                    <a:lnTo>
                      <a:pt x="149" y="24"/>
                    </a:lnTo>
                    <a:lnTo>
                      <a:pt x="167" y="19"/>
                    </a:lnTo>
                    <a:lnTo>
                      <a:pt x="187" y="16"/>
                    </a:lnTo>
                    <a:lnTo>
                      <a:pt x="206" y="16"/>
                    </a:lnTo>
                    <a:lnTo>
                      <a:pt x="206" y="16"/>
                    </a:lnTo>
                    <a:lnTo>
                      <a:pt x="225" y="16"/>
                    </a:lnTo>
                    <a:lnTo>
                      <a:pt x="245" y="19"/>
                    </a:lnTo>
                    <a:lnTo>
                      <a:pt x="263" y="24"/>
                    </a:lnTo>
                    <a:lnTo>
                      <a:pt x="280" y="31"/>
                    </a:lnTo>
                    <a:lnTo>
                      <a:pt x="298" y="38"/>
                    </a:lnTo>
                    <a:lnTo>
                      <a:pt x="313" y="48"/>
                    </a:lnTo>
                    <a:lnTo>
                      <a:pt x="328" y="59"/>
                    </a:lnTo>
                    <a:lnTo>
                      <a:pt x="342" y="72"/>
                    </a:lnTo>
                    <a:lnTo>
                      <a:pt x="354" y="85"/>
                    </a:lnTo>
                    <a:lnTo>
                      <a:pt x="366" y="100"/>
                    </a:lnTo>
                    <a:lnTo>
                      <a:pt x="374" y="116"/>
                    </a:lnTo>
                    <a:lnTo>
                      <a:pt x="383" y="132"/>
                    </a:lnTo>
                    <a:lnTo>
                      <a:pt x="390" y="151"/>
                    </a:lnTo>
                    <a:lnTo>
                      <a:pt x="394" y="169"/>
                    </a:lnTo>
                    <a:lnTo>
                      <a:pt x="397" y="187"/>
                    </a:lnTo>
                    <a:lnTo>
                      <a:pt x="398" y="207"/>
                    </a:lnTo>
                    <a:lnTo>
                      <a:pt x="398" y="207"/>
                    </a:lnTo>
                    <a:lnTo>
                      <a:pt x="397" y="226"/>
                    </a:lnTo>
                    <a:lnTo>
                      <a:pt x="394" y="246"/>
                    </a:lnTo>
                    <a:lnTo>
                      <a:pt x="390" y="264"/>
                    </a:lnTo>
                    <a:lnTo>
                      <a:pt x="383" y="281"/>
                    </a:lnTo>
                    <a:lnTo>
                      <a:pt x="374" y="298"/>
                    </a:lnTo>
                    <a:lnTo>
                      <a:pt x="366" y="315"/>
                    </a:lnTo>
                    <a:lnTo>
                      <a:pt x="354" y="329"/>
                    </a:lnTo>
                    <a:lnTo>
                      <a:pt x="342" y="343"/>
                    </a:lnTo>
                    <a:lnTo>
                      <a:pt x="328" y="355"/>
                    </a:lnTo>
                    <a:lnTo>
                      <a:pt x="313" y="367"/>
                    </a:lnTo>
                    <a:lnTo>
                      <a:pt x="298" y="376"/>
                    </a:lnTo>
                    <a:lnTo>
                      <a:pt x="280" y="384"/>
                    </a:lnTo>
                    <a:lnTo>
                      <a:pt x="263" y="390"/>
                    </a:lnTo>
                    <a:lnTo>
                      <a:pt x="245" y="395"/>
                    </a:lnTo>
                    <a:lnTo>
                      <a:pt x="225" y="398"/>
                    </a:lnTo>
                    <a:lnTo>
                      <a:pt x="206" y="399"/>
                    </a:lnTo>
                    <a:lnTo>
                      <a:pt x="206" y="3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0" name="Rectangle 179"/>
              <p:cNvSpPr>
                <a:spLocks noChangeArrowheads="1"/>
              </p:cNvSpPr>
              <p:nvPr/>
            </p:nvSpPr>
            <p:spPr bwMode="auto">
              <a:xfrm>
                <a:off x="5505450" y="4470400"/>
                <a:ext cx="23813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1" name="Freeform 180"/>
              <p:cNvSpPr>
                <a:spLocks/>
              </p:cNvSpPr>
              <p:nvPr/>
            </p:nvSpPr>
            <p:spPr bwMode="auto">
              <a:xfrm>
                <a:off x="5365750" y="4502150"/>
                <a:ext cx="49213" cy="61913"/>
              </a:xfrm>
              <a:custGeom>
                <a:avLst/>
                <a:gdLst>
                  <a:gd name="T0" fmla="*/ 31 w 31"/>
                  <a:gd name="T1" fmla="*/ 31 h 39"/>
                  <a:gd name="T2" fmla="*/ 13 w 31"/>
                  <a:gd name="T3" fmla="*/ 0 h 39"/>
                  <a:gd name="T4" fmla="*/ 0 w 31"/>
                  <a:gd name="T5" fmla="*/ 7 h 39"/>
                  <a:gd name="T6" fmla="*/ 18 w 31"/>
                  <a:gd name="T7" fmla="*/ 39 h 39"/>
                  <a:gd name="T8" fmla="*/ 31 w 31"/>
                  <a:gd name="T9" fmla="*/ 3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31" y="31"/>
                    </a:moveTo>
                    <a:lnTo>
                      <a:pt x="13" y="0"/>
                    </a:lnTo>
                    <a:lnTo>
                      <a:pt x="0" y="7"/>
                    </a:lnTo>
                    <a:lnTo>
                      <a:pt x="18" y="39"/>
                    </a:lnTo>
                    <a:lnTo>
                      <a:pt x="31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2" name="Freeform 181"/>
              <p:cNvSpPr>
                <a:spLocks/>
              </p:cNvSpPr>
              <p:nvPr/>
            </p:nvSpPr>
            <p:spPr bwMode="auto">
              <a:xfrm>
                <a:off x="5265738" y="4600575"/>
                <a:ext cx="63500" cy="49213"/>
              </a:xfrm>
              <a:custGeom>
                <a:avLst/>
                <a:gdLst>
                  <a:gd name="T0" fmla="*/ 0 w 40"/>
                  <a:gd name="T1" fmla="*/ 13 h 31"/>
                  <a:gd name="T2" fmla="*/ 33 w 40"/>
                  <a:gd name="T3" fmla="*/ 31 h 31"/>
                  <a:gd name="T4" fmla="*/ 40 w 40"/>
                  <a:gd name="T5" fmla="*/ 19 h 31"/>
                  <a:gd name="T6" fmla="*/ 8 w 40"/>
                  <a:gd name="T7" fmla="*/ 0 h 31"/>
                  <a:gd name="T8" fmla="*/ 0 w 40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3"/>
                    </a:moveTo>
                    <a:lnTo>
                      <a:pt x="33" y="31"/>
                    </a:lnTo>
                    <a:lnTo>
                      <a:pt x="40" y="19"/>
                    </a:lnTo>
                    <a:lnTo>
                      <a:pt x="8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3" name="Rectangle 182"/>
              <p:cNvSpPr>
                <a:spLocks noChangeArrowheads="1"/>
              </p:cNvSpPr>
              <p:nvPr/>
            </p:nvSpPr>
            <p:spPr bwMode="auto">
              <a:xfrm>
                <a:off x="5235575" y="4740275"/>
                <a:ext cx="58738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4" name="Freeform 183"/>
              <p:cNvSpPr>
                <a:spLocks/>
              </p:cNvSpPr>
              <p:nvPr/>
            </p:nvSpPr>
            <p:spPr bwMode="auto">
              <a:xfrm>
                <a:off x="5265738" y="4852988"/>
                <a:ext cx="63500" cy="49213"/>
              </a:xfrm>
              <a:custGeom>
                <a:avLst/>
                <a:gdLst>
                  <a:gd name="T0" fmla="*/ 0 w 40"/>
                  <a:gd name="T1" fmla="*/ 19 h 31"/>
                  <a:gd name="T2" fmla="*/ 8 w 40"/>
                  <a:gd name="T3" fmla="*/ 31 h 31"/>
                  <a:gd name="T4" fmla="*/ 40 w 40"/>
                  <a:gd name="T5" fmla="*/ 12 h 31"/>
                  <a:gd name="T6" fmla="*/ 33 w 40"/>
                  <a:gd name="T7" fmla="*/ 0 h 31"/>
                  <a:gd name="T8" fmla="*/ 0 w 40"/>
                  <a:gd name="T9" fmla="*/ 1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9"/>
                    </a:moveTo>
                    <a:lnTo>
                      <a:pt x="8" y="31"/>
                    </a:lnTo>
                    <a:lnTo>
                      <a:pt x="40" y="12"/>
                    </a:lnTo>
                    <a:lnTo>
                      <a:pt x="33" y="0"/>
                    </a:lnTo>
                    <a:lnTo>
                      <a:pt x="0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5" name="Freeform 184"/>
              <p:cNvSpPr>
                <a:spLocks/>
              </p:cNvSpPr>
              <p:nvPr/>
            </p:nvSpPr>
            <p:spPr bwMode="auto">
              <a:xfrm>
                <a:off x="5365750" y="4938713"/>
                <a:ext cx="49213" cy="61913"/>
              </a:xfrm>
              <a:custGeom>
                <a:avLst/>
                <a:gdLst>
                  <a:gd name="T0" fmla="*/ 0 w 31"/>
                  <a:gd name="T1" fmla="*/ 32 h 39"/>
                  <a:gd name="T2" fmla="*/ 13 w 31"/>
                  <a:gd name="T3" fmla="*/ 39 h 39"/>
                  <a:gd name="T4" fmla="*/ 31 w 31"/>
                  <a:gd name="T5" fmla="*/ 7 h 39"/>
                  <a:gd name="T6" fmla="*/ 18 w 31"/>
                  <a:gd name="T7" fmla="*/ 0 h 39"/>
                  <a:gd name="T8" fmla="*/ 0 w 31"/>
                  <a:gd name="T9" fmla="*/ 3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0" y="32"/>
                    </a:moveTo>
                    <a:lnTo>
                      <a:pt x="13" y="39"/>
                    </a:lnTo>
                    <a:lnTo>
                      <a:pt x="31" y="7"/>
                    </a:lnTo>
                    <a:lnTo>
                      <a:pt x="18" y="0"/>
                    </a:lnTo>
                    <a:lnTo>
                      <a:pt x="0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6" name="Rectangle 185"/>
              <p:cNvSpPr>
                <a:spLocks noChangeArrowheads="1"/>
              </p:cNvSpPr>
              <p:nvPr/>
            </p:nvSpPr>
            <p:spPr bwMode="auto">
              <a:xfrm>
                <a:off x="5505450" y="4975225"/>
                <a:ext cx="23813" cy="587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7" name="Freeform 186"/>
              <p:cNvSpPr>
                <a:spLocks/>
              </p:cNvSpPr>
              <p:nvPr/>
            </p:nvSpPr>
            <p:spPr bwMode="auto">
              <a:xfrm>
                <a:off x="5619750" y="4938713"/>
                <a:ext cx="47625" cy="61913"/>
              </a:xfrm>
              <a:custGeom>
                <a:avLst/>
                <a:gdLst>
                  <a:gd name="T0" fmla="*/ 0 w 30"/>
                  <a:gd name="T1" fmla="*/ 7 h 39"/>
                  <a:gd name="T2" fmla="*/ 18 w 30"/>
                  <a:gd name="T3" fmla="*/ 39 h 39"/>
                  <a:gd name="T4" fmla="*/ 30 w 30"/>
                  <a:gd name="T5" fmla="*/ 32 h 39"/>
                  <a:gd name="T6" fmla="*/ 12 w 30"/>
                  <a:gd name="T7" fmla="*/ 0 h 39"/>
                  <a:gd name="T8" fmla="*/ 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0" y="7"/>
                    </a:moveTo>
                    <a:lnTo>
                      <a:pt x="18" y="39"/>
                    </a:lnTo>
                    <a:lnTo>
                      <a:pt x="30" y="32"/>
                    </a:lnTo>
                    <a:lnTo>
                      <a:pt x="12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8" name="Freeform 187"/>
              <p:cNvSpPr>
                <a:spLocks/>
              </p:cNvSpPr>
              <p:nvPr/>
            </p:nvSpPr>
            <p:spPr bwMode="auto">
              <a:xfrm>
                <a:off x="5705475" y="4852988"/>
                <a:ext cx="61913" cy="49213"/>
              </a:xfrm>
              <a:custGeom>
                <a:avLst/>
                <a:gdLst>
                  <a:gd name="T0" fmla="*/ 0 w 39"/>
                  <a:gd name="T1" fmla="*/ 12 h 31"/>
                  <a:gd name="T2" fmla="*/ 31 w 39"/>
                  <a:gd name="T3" fmla="*/ 31 h 31"/>
                  <a:gd name="T4" fmla="*/ 39 w 39"/>
                  <a:gd name="T5" fmla="*/ 19 h 31"/>
                  <a:gd name="T6" fmla="*/ 6 w 39"/>
                  <a:gd name="T7" fmla="*/ 0 h 31"/>
                  <a:gd name="T8" fmla="*/ 0 w 39"/>
                  <a:gd name="T9" fmla="*/ 1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0" y="12"/>
                    </a:moveTo>
                    <a:lnTo>
                      <a:pt x="31" y="31"/>
                    </a:lnTo>
                    <a:lnTo>
                      <a:pt x="39" y="19"/>
                    </a:lnTo>
                    <a:lnTo>
                      <a:pt x="6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9" name="Rectangle 188"/>
              <p:cNvSpPr>
                <a:spLocks noChangeArrowheads="1"/>
              </p:cNvSpPr>
              <p:nvPr/>
            </p:nvSpPr>
            <p:spPr bwMode="auto">
              <a:xfrm>
                <a:off x="5738813" y="4740275"/>
                <a:ext cx="60325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0" name="Freeform 189"/>
              <p:cNvSpPr>
                <a:spLocks/>
              </p:cNvSpPr>
              <p:nvPr/>
            </p:nvSpPr>
            <p:spPr bwMode="auto">
              <a:xfrm>
                <a:off x="5705475" y="4600575"/>
                <a:ext cx="61913" cy="49213"/>
              </a:xfrm>
              <a:custGeom>
                <a:avLst/>
                <a:gdLst>
                  <a:gd name="T0" fmla="*/ 39 w 39"/>
                  <a:gd name="T1" fmla="*/ 13 h 31"/>
                  <a:gd name="T2" fmla="*/ 31 w 39"/>
                  <a:gd name="T3" fmla="*/ 0 h 31"/>
                  <a:gd name="T4" fmla="*/ 0 w 39"/>
                  <a:gd name="T5" fmla="*/ 19 h 31"/>
                  <a:gd name="T6" fmla="*/ 6 w 39"/>
                  <a:gd name="T7" fmla="*/ 31 h 31"/>
                  <a:gd name="T8" fmla="*/ 39 w 39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39" y="13"/>
                    </a:moveTo>
                    <a:lnTo>
                      <a:pt x="31" y="0"/>
                    </a:lnTo>
                    <a:lnTo>
                      <a:pt x="0" y="19"/>
                    </a:lnTo>
                    <a:lnTo>
                      <a:pt x="6" y="31"/>
                    </a:lnTo>
                    <a:lnTo>
                      <a:pt x="3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1" name="Freeform 190"/>
              <p:cNvSpPr>
                <a:spLocks/>
              </p:cNvSpPr>
              <p:nvPr/>
            </p:nvSpPr>
            <p:spPr bwMode="auto">
              <a:xfrm>
                <a:off x="5619750" y="4502150"/>
                <a:ext cx="47625" cy="61913"/>
              </a:xfrm>
              <a:custGeom>
                <a:avLst/>
                <a:gdLst>
                  <a:gd name="T0" fmla="*/ 30 w 30"/>
                  <a:gd name="T1" fmla="*/ 7 h 39"/>
                  <a:gd name="T2" fmla="*/ 18 w 30"/>
                  <a:gd name="T3" fmla="*/ 0 h 39"/>
                  <a:gd name="T4" fmla="*/ 0 w 30"/>
                  <a:gd name="T5" fmla="*/ 31 h 39"/>
                  <a:gd name="T6" fmla="*/ 12 w 30"/>
                  <a:gd name="T7" fmla="*/ 39 h 39"/>
                  <a:gd name="T8" fmla="*/ 3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30" y="7"/>
                    </a:moveTo>
                    <a:lnTo>
                      <a:pt x="18" y="0"/>
                    </a:lnTo>
                    <a:lnTo>
                      <a:pt x="0" y="31"/>
                    </a:lnTo>
                    <a:lnTo>
                      <a:pt x="12" y="39"/>
                    </a:lnTo>
                    <a:lnTo>
                      <a:pt x="3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2" name="Freeform 191"/>
              <p:cNvSpPr>
                <a:spLocks noEditPoints="1"/>
              </p:cNvSpPr>
              <p:nvPr/>
            </p:nvSpPr>
            <p:spPr bwMode="auto">
              <a:xfrm>
                <a:off x="5373688" y="4592638"/>
                <a:ext cx="277813" cy="187325"/>
              </a:xfrm>
              <a:custGeom>
                <a:avLst/>
                <a:gdLst>
                  <a:gd name="T0" fmla="*/ 175 w 175"/>
                  <a:gd name="T1" fmla="*/ 33 h 118"/>
                  <a:gd name="T2" fmla="*/ 167 w 175"/>
                  <a:gd name="T3" fmla="*/ 22 h 118"/>
                  <a:gd name="T4" fmla="*/ 98 w 175"/>
                  <a:gd name="T5" fmla="*/ 83 h 118"/>
                  <a:gd name="T6" fmla="*/ 98 w 175"/>
                  <a:gd name="T7" fmla="*/ 83 h 118"/>
                  <a:gd name="T8" fmla="*/ 94 w 175"/>
                  <a:gd name="T9" fmla="*/ 82 h 118"/>
                  <a:gd name="T10" fmla="*/ 90 w 175"/>
                  <a:gd name="T11" fmla="*/ 81 h 118"/>
                  <a:gd name="T12" fmla="*/ 90 w 175"/>
                  <a:gd name="T13" fmla="*/ 81 h 118"/>
                  <a:gd name="T14" fmla="*/ 85 w 175"/>
                  <a:gd name="T15" fmla="*/ 82 h 118"/>
                  <a:gd name="T16" fmla="*/ 11 w 175"/>
                  <a:gd name="T17" fmla="*/ 0 h 118"/>
                  <a:gd name="T18" fmla="*/ 0 w 175"/>
                  <a:gd name="T19" fmla="*/ 10 h 118"/>
                  <a:gd name="T20" fmla="*/ 74 w 175"/>
                  <a:gd name="T21" fmla="*/ 92 h 118"/>
                  <a:gd name="T22" fmla="*/ 74 w 175"/>
                  <a:gd name="T23" fmla="*/ 92 h 118"/>
                  <a:gd name="T24" fmla="*/ 73 w 175"/>
                  <a:gd name="T25" fmla="*/ 95 h 118"/>
                  <a:gd name="T26" fmla="*/ 72 w 175"/>
                  <a:gd name="T27" fmla="*/ 99 h 118"/>
                  <a:gd name="T28" fmla="*/ 72 w 175"/>
                  <a:gd name="T29" fmla="*/ 99 h 118"/>
                  <a:gd name="T30" fmla="*/ 72 w 175"/>
                  <a:gd name="T31" fmla="*/ 103 h 118"/>
                  <a:gd name="T32" fmla="*/ 73 w 175"/>
                  <a:gd name="T33" fmla="*/ 106 h 118"/>
                  <a:gd name="T34" fmla="*/ 75 w 175"/>
                  <a:gd name="T35" fmla="*/ 109 h 118"/>
                  <a:gd name="T36" fmla="*/ 77 w 175"/>
                  <a:gd name="T37" fmla="*/ 113 h 118"/>
                  <a:gd name="T38" fmla="*/ 77 w 175"/>
                  <a:gd name="T39" fmla="*/ 113 h 118"/>
                  <a:gd name="T40" fmla="*/ 79 w 175"/>
                  <a:gd name="T41" fmla="*/ 115 h 118"/>
                  <a:gd name="T42" fmla="*/ 82 w 175"/>
                  <a:gd name="T43" fmla="*/ 117 h 118"/>
                  <a:gd name="T44" fmla="*/ 87 w 175"/>
                  <a:gd name="T45" fmla="*/ 118 h 118"/>
                  <a:gd name="T46" fmla="*/ 90 w 175"/>
                  <a:gd name="T47" fmla="*/ 118 h 118"/>
                  <a:gd name="T48" fmla="*/ 90 w 175"/>
                  <a:gd name="T49" fmla="*/ 118 h 118"/>
                  <a:gd name="T50" fmla="*/ 96 w 175"/>
                  <a:gd name="T51" fmla="*/ 117 h 118"/>
                  <a:gd name="T52" fmla="*/ 102 w 175"/>
                  <a:gd name="T53" fmla="*/ 114 h 118"/>
                  <a:gd name="T54" fmla="*/ 102 w 175"/>
                  <a:gd name="T55" fmla="*/ 114 h 118"/>
                  <a:gd name="T56" fmla="*/ 106 w 175"/>
                  <a:gd name="T57" fmla="*/ 109 h 118"/>
                  <a:gd name="T58" fmla="*/ 107 w 175"/>
                  <a:gd name="T59" fmla="*/ 104 h 118"/>
                  <a:gd name="T60" fmla="*/ 108 w 175"/>
                  <a:gd name="T61" fmla="*/ 100 h 118"/>
                  <a:gd name="T62" fmla="*/ 107 w 175"/>
                  <a:gd name="T63" fmla="*/ 94 h 118"/>
                  <a:gd name="T64" fmla="*/ 175 w 175"/>
                  <a:gd name="T65" fmla="*/ 33 h 118"/>
                  <a:gd name="T66" fmla="*/ 93 w 175"/>
                  <a:gd name="T67" fmla="*/ 103 h 118"/>
                  <a:gd name="T68" fmla="*/ 93 w 175"/>
                  <a:gd name="T69" fmla="*/ 103 h 118"/>
                  <a:gd name="T70" fmla="*/ 91 w 175"/>
                  <a:gd name="T71" fmla="*/ 104 h 118"/>
                  <a:gd name="T72" fmla="*/ 90 w 175"/>
                  <a:gd name="T73" fmla="*/ 104 h 118"/>
                  <a:gd name="T74" fmla="*/ 90 w 175"/>
                  <a:gd name="T75" fmla="*/ 104 h 118"/>
                  <a:gd name="T76" fmla="*/ 89 w 175"/>
                  <a:gd name="T77" fmla="*/ 104 h 118"/>
                  <a:gd name="T78" fmla="*/ 87 w 175"/>
                  <a:gd name="T79" fmla="*/ 103 h 118"/>
                  <a:gd name="T80" fmla="*/ 87 w 175"/>
                  <a:gd name="T81" fmla="*/ 103 h 118"/>
                  <a:gd name="T82" fmla="*/ 86 w 175"/>
                  <a:gd name="T83" fmla="*/ 100 h 118"/>
                  <a:gd name="T84" fmla="*/ 86 w 175"/>
                  <a:gd name="T85" fmla="*/ 100 h 118"/>
                  <a:gd name="T86" fmla="*/ 88 w 175"/>
                  <a:gd name="T87" fmla="*/ 98 h 118"/>
                  <a:gd name="T88" fmla="*/ 88 w 175"/>
                  <a:gd name="T89" fmla="*/ 98 h 118"/>
                  <a:gd name="T90" fmla="*/ 89 w 175"/>
                  <a:gd name="T91" fmla="*/ 96 h 118"/>
                  <a:gd name="T92" fmla="*/ 90 w 175"/>
                  <a:gd name="T93" fmla="*/ 96 h 118"/>
                  <a:gd name="T94" fmla="*/ 90 w 175"/>
                  <a:gd name="T95" fmla="*/ 96 h 118"/>
                  <a:gd name="T96" fmla="*/ 91 w 175"/>
                  <a:gd name="T97" fmla="*/ 96 h 118"/>
                  <a:gd name="T98" fmla="*/ 93 w 175"/>
                  <a:gd name="T99" fmla="*/ 98 h 118"/>
                  <a:gd name="T100" fmla="*/ 93 w 175"/>
                  <a:gd name="T101" fmla="*/ 98 h 118"/>
                  <a:gd name="T102" fmla="*/ 94 w 175"/>
                  <a:gd name="T103" fmla="*/ 101 h 118"/>
                  <a:gd name="T104" fmla="*/ 93 w 175"/>
                  <a:gd name="T105" fmla="*/ 103 h 118"/>
                  <a:gd name="T106" fmla="*/ 93 w 175"/>
                  <a:gd name="T107" fmla="*/ 10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75" h="118">
                    <a:moveTo>
                      <a:pt x="175" y="33"/>
                    </a:moveTo>
                    <a:lnTo>
                      <a:pt x="167" y="22"/>
                    </a:lnTo>
                    <a:lnTo>
                      <a:pt x="98" y="83"/>
                    </a:lnTo>
                    <a:lnTo>
                      <a:pt x="98" y="83"/>
                    </a:lnTo>
                    <a:lnTo>
                      <a:pt x="94" y="82"/>
                    </a:lnTo>
                    <a:lnTo>
                      <a:pt x="90" y="81"/>
                    </a:lnTo>
                    <a:lnTo>
                      <a:pt x="90" y="81"/>
                    </a:lnTo>
                    <a:lnTo>
                      <a:pt x="85" y="82"/>
                    </a:lnTo>
                    <a:lnTo>
                      <a:pt x="11" y="0"/>
                    </a:lnTo>
                    <a:lnTo>
                      <a:pt x="0" y="10"/>
                    </a:lnTo>
                    <a:lnTo>
                      <a:pt x="74" y="92"/>
                    </a:lnTo>
                    <a:lnTo>
                      <a:pt x="74" y="92"/>
                    </a:lnTo>
                    <a:lnTo>
                      <a:pt x="73" y="95"/>
                    </a:lnTo>
                    <a:lnTo>
                      <a:pt x="72" y="99"/>
                    </a:lnTo>
                    <a:lnTo>
                      <a:pt x="72" y="99"/>
                    </a:lnTo>
                    <a:lnTo>
                      <a:pt x="72" y="103"/>
                    </a:lnTo>
                    <a:lnTo>
                      <a:pt x="73" y="106"/>
                    </a:lnTo>
                    <a:lnTo>
                      <a:pt x="75" y="109"/>
                    </a:lnTo>
                    <a:lnTo>
                      <a:pt x="77" y="113"/>
                    </a:lnTo>
                    <a:lnTo>
                      <a:pt x="77" y="113"/>
                    </a:lnTo>
                    <a:lnTo>
                      <a:pt x="79" y="115"/>
                    </a:lnTo>
                    <a:lnTo>
                      <a:pt x="82" y="117"/>
                    </a:lnTo>
                    <a:lnTo>
                      <a:pt x="87" y="118"/>
                    </a:lnTo>
                    <a:lnTo>
                      <a:pt x="90" y="118"/>
                    </a:lnTo>
                    <a:lnTo>
                      <a:pt x="90" y="118"/>
                    </a:lnTo>
                    <a:lnTo>
                      <a:pt x="96" y="117"/>
                    </a:lnTo>
                    <a:lnTo>
                      <a:pt x="102" y="114"/>
                    </a:lnTo>
                    <a:lnTo>
                      <a:pt x="102" y="114"/>
                    </a:lnTo>
                    <a:lnTo>
                      <a:pt x="106" y="109"/>
                    </a:lnTo>
                    <a:lnTo>
                      <a:pt x="107" y="104"/>
                    </a:lnTo>
                    <a:lnTo>
                      <a:pt x="108" y="100"/>
                    </a:lnTo>
                    <a:lnTo>
                      <a:pt x="107" y="94"/>
                    </a:lnTo>
                    <a:lnTo>
                      <a:pt x="175" y="33"/>
                    </a:lnTo>
                    <a:close/>
                    <a:moveTo>
                      <a:pt x="93" y="103"/>
                    </a:moveTo>
                    <a:lnTo>
                      <a:pt x="93" y="103"/>
                    </a:lnTo>
                    <a:lnTo>
                      <a:pt x="91" y="104"/>
                    </a:lnTo>
                    <a:lnTo>
                      <a:pt x="90" y="104"/>
                    </a:lnTo>
                    <a:lnTo>
                      <a:pt x="90" y="104"/>
                    </a:lnTo>
                    <a:lnTo>
                      <a:pt x="89" y="104"/>
                    </a:lnTo>
                    <a:lnTo>
                      <a:pt x="87" y="103"/>
                    </a:lnTo>
                    <a:lnTo>
                      <a:pt x="87" y="103"/>
                    </a:lnTo>
                    <a:lnTo>
                      <a:pt x="86" y="100"/>
                    </a:lnTo>
                    <a:lnTo>
                      <a:pt x="86" y="100"/>
                    </a:lnTo>
                    <a:lnTo>
                      <a:pt x="88" y="98"/>
                    </a:lnTo>
                    <a:lnTo>
                      <a:pt x="88" y="98"/>
                    </a:lnTo>
                    <a:lnTo>
                      <a:pt x="89" y="96"/>
                    </a:lnTo>
                    <a:lnTo>
                      <a:pt x="90" y="96"/>
                    </a:lnTo>
                    <a:lnTo>
                      <a:pt x="90" y="96"/>
                    </a:lnTo>
                    <a:lnTo>
                      <a:pt x="91" y="96"/>
                    </a:lnTo>
                    <a:lnTo>
                      <a:pt x="93" y="98"/>
                    </a:lnTo>
                    <a:lnTo>
                      <a:pt x="93" y="98"/>
                    </a:lnTo>
                    <a:lnTo>
                      <a:pt x="94" y="101"/>
                    </a:lnTo>
                    <a:lnTo>
                      <a:pt x="93" y="103"/>
                    </a:lnTo>
                    <a:lnTo>
                      <a:pt x="93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193" name="TextBox 192"/>
          <p:cNvSpPr txBox="1"/>
          <p:nvPr/>
        </p:nvSpPr>
        <p:spPr>
          <a:xfrm>
            <a:off x="259827" y="2887281"/>
            <a:ext cx="3094254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r"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ko-KR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01. 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개념 및 논문학습보다는</a:t>
            </a:r>
            <a:endParaRPr lang="en-US" altLang="ko-KR" sz="1600" b="1" dirty="0" smtClean="0">
              <a:solidFill>
                <a:srgbClr val="C35954"/>
              </a:solidFill>
              <a:latin typeface="Calibri" panose="020F0502020204030204" pitchFamily="34" charset="0"/>
            </a:endParaRPr>
          </a:p>
          <a:p>
            <a:pPr algn="r"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실제 코드</a:t>
            </a:r>
            <a:r>
              <a:rPr lang="en-US" altLang="ko-KR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 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수행 및 분석</a:t>
            </a:r>
            <a:endParaRPr lang="en-US" altLang="ko-KR" sz="1600" b="1" dirty="0">
              <a:solidFill>
                <a:srgbClr val="C35954"/>
              </a:solidFill>
              <a:latin typeface="Calibri" panose="020F0502020204030204" pitchFamily="34" charset="0"/>
            </a:endParaRPr>
          </a:p>
        </p:txBody>
      </p:sp>
      <p:sp>
        <p:nvSpPr>
          <p:cNvPr id="196" name="TextBox 195"/>
          <p:cNvSpPr txBox="1"/>
          <p:nvPr/>
        </p:nvSpPr>
        <p:spPr>
          <a:xfrm>
            <a:off x="415636" y="4341431"/>
            <a:ext cx="2938446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r"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ko-KR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02. 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코드 </a:t>
            </a:r>
            <a:r>
              <a:rPr lang="en-US" altLang="ko-KR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Reverse engineering 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 통한 빠른 능력 함양</a:t>
            </a:r>
            <a:endParaRPr lang="en-US" altLang="ko-KR" sz="1600" b="1" dirty="0">
              <a:solidFill>
                <a:srgbClr val="C35954"/>
              </a:solidFill>
              <a:latin typeface="Calibri" panose="020F0502020204030204" pitchFamily="34" charset="0"/>
            </a:endParaRPr>
          </a:p>
        </p:txBody>
      </p:sp>
      <p:sp>
        <p:nvSpPr>
          <p:cNvPr id="199" name="TextBox 198"/>
          <p:cNvSpPr txBox="1"/>
          <p:nvPr/>
        </p:nvSpPr>
        <p:spPr>
          <a:xfrm>
            <a:off x="8837918" y="2887281"/>
            <a:ext cx="3277882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ko-KR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03. 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코드 </a:t>
            </a:r>
            <a:r>
              <a:rPr lang="en-US" altLang="ko-KR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Customizing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으로 다양한 객체에 대한</a:t>
            </a:r>
            <a:r>
              <a:rPr lang="en-US" altLang="ko-KR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Image Visioning 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실습</a:t>
            </a:r>
            <a:endParaRPr lang="en-US" altLang="ko-KR" sz="1600" b="1" dirty="0">
              <a:solidFill>
                <a:srgbClr val="C35954"/>
              </a:solidFill>
              <a:latin typeface="Calibri" panose="020F0502020204030204" pitchFamily="34" charset="0"/>
            </a:endParaRPr>
          </a:p>
        </p:txBody>
      </p:sp>
      <p:sp>
        <p:nvSpPr>
          <p:cNvPr id="202" name="TextBox 201"/>
          <p:cNvSpPr txBox="1"/>
          <p:nvPr/>
        </p:nvSpPr>
        <p:spPr>
          <a:xfrm>
            <a:off x="8837919" y="4265231"/>
            <a:ext cx="3149034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ko-KR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04. 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최종적으로 </a:t>
            </a:r>
            <a:r>
              <a:rPr lang="ko-KR" altLang="en-US" sz="1600" b="1" dirty="0" err="1" smtClean="0">
                <a:solidFill>
                  <a:srgbClr val="C35954"/>
                </a:solidFill>
                <a:latin typeface="Calibri" panose="020F0502020204030204" pitchFamily="34" charset="0"/>
              </a:rPr>
              <a:t>임의영상에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 대한 </a:t>
            </a:r>
            <a:r>
              <a:rPr lang="en-US" altLang="ko-KR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Computer Visioning  </a:t>
            </a:r>
            <a:r>
              <a:rPr lang="ko-KR" altLang="en-US" sz="16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능력 함양</a:t>
            </a:r>
            <a:endParaRPr lang="en-US" altLang="ko-KR" sz="1600" b="1" dirty="0">
              <a:solidFill>
                <a:srgbClr val="C35954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Rectangle 1"/>
          <p:cNvSpPr/>
          <p:nvPr/>
        </p:nvSpPr>
        <p:spPr>
          <a:xfrm>
            <a:off x="3557954" y="1244601"/>
            <a:ext cx="5076092" cy="974724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Rectangle 3"/>
          <p:cNvSpPr txBox="1">
            <a:spLocks noChangeArrowheads="1"/>
          </p:cNvSpPr>
          <p:nvPr/>
        </p:nvSpPr>
        <p:spPr bwMode="auto">
          <a:xfrm>
            <a:off x="3859623" y="1322279"/>
            <a:ext cx="4472753" cy="52540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2800" dirty="0" smtClean="0">
                <a:effectLst/>
                <a:latin typeface="Calibri" panose="020F0502020204030204" pitchFamily="34" charset="0"/>
              </a:rPr>
              <a:t>Aim of Team Activity</a:t>
            </a:r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91" name="Rectangle 3"/>
          <p:cNvSpPr txBox="1">
            <a:spLocks noChangeArrowheads="1"/>
          </p:cNvSpPr>
          <p:nvPr/>
        </p:nvSpPr>
        <p:spPr bwMode="auto">
          <a:xfrm>
            <a:off x="3859623" y="1884085"/>
            <a:ext cx="4472753" cy="202236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700" b="0" dirty="0" smtClean="0">
                <a:effectLst/>
                <a:latin typeface="Calibri" panose="020F0502020204030204" pitchFamily="34" charset="0"/>
              </a:rPr>
              <a:t>Catching </a:t>
            </a:r>
            <a:r>
              <a:rPr lang="en-US" altLang="ko-KR" sz="700" b="0" dirty="0">
                <a:effectLst/>
                <a:latin typeface="Calibri" panose="020F0502020204030204" pitchFamily="34" charset="0"/>
              </a:rPr>
              <a:t>the </a:t>
            </a:r>
            <a:r>
              <a:rPr lang="en-US" altLang="ko-KR" sz="700" b="0" dirty="0" smtClean="0">
                <a:effectLst/>
                <a:latin typeface="Calibri" panose="020F0502020204030204" pitchFamily="34" charset="0"/>
              </a:rPr>
              <a:t>Images</a:t>
            </a:r>
            <a:endParaRPr lang="en-US" altLang="ko-KR" sz="700" b="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92" name="Straight Connector 27"/>
          <p:cNvCxnSpPr/>
          <p:nvPr/>
        </p:nvCxnSpPr>
        <p:spPr>
          <a:xfrm>
            <a:off x="3935046" y="1839386"/>
            <a:ext cx="431489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26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텍스트 개체 틀 3"/>
          <p:cNvSpPr txBox="1">
            <a:spLocks/>
          </p:cNvSpPr>
          <p:nvPr/>
        </p:nvSpPr>
        <p:spPr>
          <a:xfrm>
            <a:off x="6553200" y="6242776"/>
            <a:ext cx="1657349" cy="21544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ko-KR"/>
            </a:defPPr>
            <a:lvl1pPr indent="0">
              <a:spcBef>
                <a:spcPts val="0"/>
              </a:spcBef>
              <a:buFont typeface="Arial" pitchFamily="34" charset="0"/>
              <a:buNone/>
              <a:defRPr sz="1000" b="0" i="0" baseline="0">
                <a:effectLst/>
                <a:latin typeface="Tahoma" pitchFamily="34" charset="0"/>
                <a:ea typeface="+mj-ea"/>
                <a:cs typeface="Tahoma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algn="ctr"/>
            <a:r>
              <a:rPr lang="en-US" altLang="ko-KR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</a:rPr>
              <a:t>Embeded</a:t>
            </a:r>
            <a:r>
              <a:rPr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</a:rPr>
              <a:t>프로그래머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0" name="텍스트 개체 틀 3"/>
          <p:cNvSpPr txBox="1">
            <a:spLocks/>
          </p:cNvSpPr>
          <p:nvPr/>
        </p:nvSpPr>
        <p:spPr>
          <a:xfrm>
            <a:off x="3144604" y="5909401"/>
            <a:ext cx="1284939" cy="21544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ko-KR"/>
            </a:defPPr>
            <a:lvl1pPr indent="0">
              <a:spcBef>
                <a:spcPts val="0"/>
              </a:spcBef>
              <a:buFont typeface="Arial" pitchFamily="34" charset="0"/>
              <a:buNone/>
              <a:defRPr sz="1000" b="0" i="0" baseline="0">
                <a:effectLst/>
                <a:latin typeface="Tahoma" pitchFamily="34" charset="0"/>
                <a:ea typeface="+mj-ea"/>
                <a:cs typeface="Tahoma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algn="ctr"/>
            <a:r>
              <a:rPr lang="ko-KR" altLang="en-US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</a:rPr>
              <a:t>의공학</a:t>
            </a:r>
            <a:endParaRPr lang="en-US" altLang="ko-KR" sz="1400" b="1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1" name="텍스트 개체 틀 3"/>
          <p:cNvSpPr txBox="1">
            <a:spLocks/>
          </p:cNvSpPr>
          <p:nvPr/>
        </p:nvSpPr>
        <p:spPr>
          <a:xfrm>
            <a:off x="4041864" y="6204676"/>
            <a:ext cx="1486239" cy="21544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ko-KR"/>
            </a:defPPr>
            <a:lvl1pPr indent="0">
              <a:spcBef>
                <a:spcPts val="0"/>
              </a:spcBef>
              <a:buFont typeface="Arial" pitchFamily="34" charset="0"/>
              <a:buNone/>
              <a:defRPr sz="1000" b="0" i="0" baseline="0">
                <a:effectLst/>
                <a:latin typeface="Tahoma" pitchFamily="34" charset="0"/>
                <a:ea typeface="+mj-ea"/>
                <a:cs typeface="Tahoma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algn="ctr"/>
            <a:r>
              <a:rPr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</a:rPr>
              <a:t>수의사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텍스트 개체 틀 3"/>
          <p:cNvSpPr txBox="1">
            <a:spLocks/>
          </p:cNvSpPr>
          <p:nvPr/>
        </p:nvSpPr>
        <p:spPr>
          <a:xfrm>
            <a:off x="7865935" y="5890351"/>
            <a:ext cx="1486239" cy="21544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ko-KR"/>
            </a:defPPr>
            <a:lvl1pPr indent="0">
              <a:spcBef>
                <a:spcPts val="0"/>
              </a:spcBef>
              <a:buFont typeface="Arial" pitchFamily="34" charset="0"/>
              <a:buNone/>
              <a:defRPr sz="1000" b="0" i="0" baseline="0">
                <a:effectLst/>
                <a:latin typeface="Tahoma" pitchFamily="34" charset="0"/>
                <a:ea typeface="+mj-ea"/>
                <a:cs typeface="Tahoma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algn="ctr"/>
            <a:r>
              <a:rPr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</a:rPr>
              <a:t>Data Scientist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3906514" y="1998663"/>
            <a:ext cx="4380236" cy="498598"/>
          </a:xfrm>
          <a:prstGeom prst="rect">
            <a:avLst/>
          </a:prstGeom>
          <a:solidFill>
            <a:schemeClr val="bg1">
              <a:alpha val="49000"/>
            </a:schemeClr>
          </a:solidFill>
          <a:ex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dist" eaLnBrk="1" hangingPunct="1">
              <a:lnSpc>
                <a:spcPct val="90000"/>
              </a:lnSpc>
              <a:defRPr/>
            </a:pPr>
            <a:r>
              <a:rPr lang="en-US" altLang="ko-KR" sz="3600" b="1" dirty="0" smtClean="0">
                <a:solidFill>
                  <a:srgbClr val="C3595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WHO WE ARE</a:t>
            </a:r>
            <a:endParaRPr lang="en-US" altLang="ko-KR" sz="3600" b="1" dirty="0">
              <a:solidFill>
                <a:srgbClr val="C35954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3908730" y="2546733"/>
            <a:ext cx="4374541" cy="0"/>
          </a:xfrm>
          <a:prstGeom prst="line">
            <a:avLst/>
          </a:prstGeom>
          <a:ln>
            <a:solidFill>
              <a:srgbClr val="1820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/>
          <p:cNvSpPr txBox="1">
            <a:spLocks/>
          </p:cNvSpPr>
          <p:nvPr/>
        </p:nvSpPr>
        <p:spPr>
          <a:xfrm>
            <a:off x="5429080" y="5890351"/>
            <a:ext cx="1486239" cy="21544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ko-KR"/>
            </a:defPPr>
            <a:lvl1pPr indent="0">
              <a:spcBef>
                <a:spcPts val="0"/>
              </a:spcBef>
              <a:buFont typeface="Arial" pitchFamily="34" charset="0"/>
              <a:buNone/>
              <a:defRPr sz="1000" b="0" i="0" baseline="0">
                <a:effectLst/>
                <a:latin typeface="Tahoma" pitchFamily="34" charset="0"/>
                <a:ea typeface="+mj-ea"/>
                <a:cs typeface="Tahoma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algn="ctr"/>
            <a:r>
              <a:rPr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</a:rPr>
              <a:t>디자이너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0693" y="2604517"/>
            <a:ext cx="6170613" cy="3183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1818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"/>
          <p:cNvSpPr/>
          <p:nvPr/>
        </p:nvSpPr>
        <p:spPr>
          <a:xfrm>
            <a:off x="3557954" y="730251"/>
            <a:ext cx="5076092" cy="974724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ectangle 3"/>
          <p:cNvSpPr txBox="1">
            <a:spLocks noChangeArrowheads="1"/>
          </p:cNvSpPr>
          <p:nvPr/>
        </p:nvSpPr>
        <p:spPr bwMode="auto">
          <a:xfrm>
            <a:off x="3859623" y="807929"/>
            <a:ext cx="4472753" cy="52540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2800" dirty="0" smtClean="0">
                <a:effectLst/>
                <a:latin typeface="Calibri" panose="020F0502020204030204" pitchFamily="34" charset="0"/>
              </a:rPr>
              <a:t>Team Day-1</a:t>
            </a:r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 bwMode="auto">
          <a:xfrm>
            <a:off x="3859623" y="1369735"/>
            <a:ext cx="4472753" cy="202236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700" b="0" dirty="0" smtClean="0">
                <a:effectLst/>
                <a:latin typeface="Calibri" panose="020F0502020204030204" pitchFamily="34" charset="0"/>
              </a:rPr>
              <a:t>Catching </a:t>
            </a:r>
            <a:r>
              <a:rPr lang="en-US" altLang="ko-KR" sz="700" b="0" dirty="0">
                <a:effectLst/>
                <a:latin typeface="Calibri" panose="020F0502020204030204" pitchFamily="34" charset="0"/>
              </a:rPr>
              <a:t>the </a:t>
            </a:r>
            <a:r>
              <a:rPr lang="en-US" altLang="ko-KR" sz="700" b="0" dirty="0" smtClean="0">
                <a:effectLst/>
                <a:latin typeface="Calibri" panose="020F0502020204030204" pitchFamily="34" charset="0"/>
              </a:rPr>
              <a:t>Images</a:t>
            </a:r>
            <a:endParaRPr lang="en-US" altLang="ko-KR" sz="700" b="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31" name="Straight Connector 27"/>
          <p:cNvCxnSpPr/>
          <p:nvPr/>
        </p:nvCxnSpPr>
        <p:spPr>
          <a:xfrm>
            <a:off x="3935046" y="1325036"/>
            <a:ext cx="431489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2787" y="2681288"/>
            <a:ext cx="5648325" cy="3195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Rectangle 3"/>
          <p:cNvSpPr txBox="1">
            <a:spLocks noChangeArrowheads="1"/>
          </p:cNvSpPr>
          <p:nvPr/>
        </p:nvSpPr>
        <p:spPr bwMode="auto">
          <a:xfrm>
            <a:off x="3859623" y="2012360"/>
            <a:ext cx="4467225" cy="340735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600" b="0" dirty="0" smtClean="0">
                <a:solidFill>
                  <a:srgbClr val="364254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Computer Vision Task</a:t>
            </a:r>
            <a:r>
              <a:rPr lang="ko-KR" altLang="en-US" sz="1600" b="0" dirty="0" smtClean="0">
                <a:solidFill>
                  <a:srgbClr val="364254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의 소분류 개념 학습</a:t>
            </a:r>
            <a:endParaRPr lang="en-US" altLang="ko-KR" sz="1600" b="0" dirty="0">
              <a:solidFill>
                <a:srgbClr val="364254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258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"/>
          <p:cNvSpPr/>
          <p:nvPr/>
        </p:nvSpPr>
        <p:spPr>
          <a:xfrm>
            <a:off x="3557954" y="863601"/>
            <a:ext cx="5076092" cy="974724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ectangle 3"/>
          <p:cNvSpPr txBox="1">
            <a:spLocks noChangeArrowheads="1"/>
          </p:cNvSpPr>
          <p:nvPr/>
        </p:nvSpPr>
        <p:spPr bwMode="auto">
          <a:xfrm>
            <a:off x="3859623" y="941279"/>
            <a:ext cx="4472753" cy="52540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2800" dirty="0" smtClean="0">
                <a:effectLst/>
                <a:latin typeface="Calibri" panose="020F0502020204030204" pitchFamily="34" charset="0"/>
              </a:rPr>
              <a:t>Team Day-3</a:t>
            </a:r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 bwMode="auto">
          <a:xfrm>
            <a:off x="3859623" y="1503085"/>
            <a:ext cx="4472753" cy="202236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700" b="0" dirty="0" smtClean="0">
                <a:effectLst/>
                <a:latin typeface="Calibri" panose="020F0502020204030204" pitchFamily="34" charset="0"/>
              </a:rPr>
              <a:t>Catching </a:t>
            </a:r>
            <a:r>
              <a:rPr lang="en-US" altLang="ko-KR" sz="700" b="0" dirty="0">
                <a:effectLst/>
                <a:latin typeface="Calibri" panose="020F0502020204030204" pitchFamily="34" charset="0"/>
              </a:rPr>
              <a:t>the </a:t>
            </a:r>
            <a:r>
              <a:rPr lang="en-US" altLang="ko-KR" sz="700" b="0" dirty="0" smtClean="0">
                <a:effectLst/>
                <a:latin typeface="Calibri" panose="020F0502020204030204" pitchFamily="34" charset="0"/>
              </a:rPr>
              <a:t>Images</a:t>
            </a:r>
            <a:endParaRPr lang="en-US" altLang="ko-KR" sz="700" b="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31" name="Straight Connector 27"/>
          <p:cNvCxnSpPr/>
          <p:nvPr/>
        </p:nvCxnSpPr>
        <p:spPr>
          <a:xfrm>
            <a:off x="3935046" y="1458386"/>
            <a:ext cx="431489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"/>
          <p:cNvSpPr txBox="1">
            <a:spLocks noChangeArrowheads="1"/>
          </p:cNvSpPr>
          <p:nvPr/>
        </p:nvSpPr>
        <p:spPr bwMode="auto">
          <a:xfrm>
            <a:off x="2466975" y="1983785"/>
            <a:ext cx="7258049" cy="83317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600" b="0" dirty="0" smtClean="0">
                <a:solidFill>
                  <a:srgbClr val="364254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Custom Image </a:t>
            </a:r>
            <a:r>
              <a:rPr lang="ko-KR" altLang="en-US" sz="1600" b="0" dirty="0" smtClean="0">
                <a:solidFill>
                  <a:srgbClr val="364254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생성을 위한 </a:t>
            </a:r>
            <a:r>
              <a:rPr lang="en-US" altLang="ko-KR" sz="1600" b="0" dirty="0" smtClean="0">
                <a:solidFill>
                  <a:srgbClr val="364254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image segmentation s/w Hands on</a:t>
            </a:r>
          </a:p>
          <a:p>
            <a:pPr latinLnBrk="0"/>
            <a:endParaRPr lang="en-US" altLang="ko-KR" sz="1600" b="0" dirty="0">
              <a:solidFill>
                <a:srgbClr val="364254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0"/>
            <a:r>
              <a:rPr lang="en-US" altLang="ko-KR" sz="1400" b="0" dirty="0" err="1" smtClean="0">
                <a:solidFill>
                  <a:srgbClr val="0977B8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Sorce</a:t>
            </a:r>
            <a:r>
              <a:rPr lang="en-US" altLang="ko-KR" sz="1400" b="0" dirty="0">
                <a:solidFill>
                  <a:srgbClr val="0977B8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: http://www.robots.ox.ac.uk/~vgg/software/via/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013" y="2938463"/>
            <a:ext cx="9934575" cy="145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850" y="3920187"/>
            <a:ext cx="5476875" cy="2510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174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2362200" y="233572"/>
            <a:ext cx="7467600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3600" smtClean="0">
                <a:effectLst/>
                <a:latin typeface="Calibri" panose="020F0502020204030204" pitchFamily="34" charset="0"/>
              </a:rPr>
              <a:t>CONTENTS MAIN TITLE</a:t>
            </a:r>
            <a:endParaRPr lang="en-US" altLang="ko-KR" sz="3600">
              <a:effectLst/>
              <a:latin typeface="Calibri" panose="020F0502020204030204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3889" y="999859"/>
            <a:ext cx="10944224" cy="294569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300" b="0" dirty="0" err="1">
                <a:effectLst/>
                <a:latin typeface="Calibri" panose="020F0502020204030204" pitchFamily="34" charset="0"/>
              </a:rPr>
              <a:t>Powerpoint</a:t>
            </a:r>
            <a:r>
              <a:rPr lang="en-US" altLang="ko-KR" sz="1300" b="0" dirty="0">
                <a:effectLst/>
                <a:latin typeface="Calibri" panose="020F0502020204030204" pitchFamily="34" charset="0"/>
              </a:rPr>
              <a:t> offers word processing, outlining, drawing, graphing, and presentation management tools- all designed to be easy to use and learn</a:t>
            </a:r>
          </a:p>
        </p:txBody>
      </p:sp>
      <p:graphicFrame>
        <p:nvGraphicFramePr>
          <p:cNvPr id="8" name="차트 19"/>
          <p:cNvGraphicFramePr/>
          <p:nvPr>
            <p:extLst>
              <p:ext uri="{D42A27DB-BD31-4B8C-83A1-F6EECF244321}">
                <p14:modId xmlns:p14="http://schemas.microsoft.com/office/powerpoint/2010/main" val="3173647946"/>
              </p:ext>
            </p:extLst>
          </p:nvPr>
        </p:nvGraphicFramePr>
        <p:xfrm>
          <a:off x="3038475" y="2628033"/>
          <a:ext cx="3260511" cy="27218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9" name="Group 38"/>
          <p:cNvGrpSpPr/>
          <p:nvPr/>
        </p:nvGrpSpPr>
        <p:grpSpPr>
          <a:xfrm>
            <a:off x="58189" y="3601686"/>
            <a:ext cx="3208887" cy="944419"/>
            <a:chOff x="496055" y="3139919"/>
            <a:chExt cx="2704345" cy="944419"/>
          </a:xfrm>
        </p:grpSpPr>
        <p:sp>
          <p:nvSpPr>
            <p:cNvPr id="31" name="Rectangle 3"/>
            <p:cNvSpPr txBox="1">
              <a:spLocks noChangeArrowheads="1"/>
            </p:cNvSpPr>
            <p:nvPr/>
          </p:nvSpPr>
          <p:spPr bwMode="auto">
            <a:xfrm>
              <a:off x="647699" y="3805158"/>
              <a:ext cx="2552701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r" latinLnBrk="0"/>
              <a:endParaRPr lang="en-US" altLang="ko-KR" sz="1200" b="0" dirty="0">
                <a:solidFill>
                  <a:schemeClr val="tx1"/>
                </a:solidFill>
                <a:effectLst/>
                <a:latin typeface="Calibri" panose="020F0502020204030204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96055" y="3139919"/>
              <a:ext cx="2704345" cy="646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>
                <a:buClr>
                  <a:srgbClr val="C35954"/>
                </a:buClr>
                <a:buSzPct val="120000"/>
              </a:pPr>
              <a:r>
                <a:rPr lang="en-US" altLang="ko-KR" b="1" dirty="0" smtClean="0">
                  <a:solidFill>
                    <a:srgbClr val="C35954"/>
                  </a:solidFill>
                  <a:latin typeface="Calibri" panose="020F0502020204030204" pitchFamily="34" charset="0"/>
                </a:rPr>
                <a:t>2</a:t>
              </a:r>
              <a:r>
                <a:rPr lang="ko-KR" altLang="en-US" b="1" dirty="0" smtClean="0">
                  <a:solidFill>
                    <a:srgbClr val="C35954"/>
                  </a:solidFill>
                  <a:latin typeface="Calibri" panose="020F0502020204030204" pitchFamily="34" charset="0"/>
                </a:rPr>
                <a:t>기 실습 내용에 대한</a:t>
              </a:r>
              <a:endParaRPr lang="en-US" altLang="ko-KR" b="1" dirty="0" smtClean="0">
                <a:solidFill>
                  <a:srgbClr val="C35954"/>
                </a:solidFill>
                <a:latin typeface="Calibri" panose="020F0502020204030204" pitchFamily="34" charset="0"/>
              </a:endParaRPr>
            </a:p>
            <a:p>
              <a:pPr algn="r">
                <a:buClr>
                  <a:srgbClr val="C35954"/>
                </a:buClr>
                <a:buSzPct val="120000"/>
              </a:pPr>
              <a:r>
                <a:rPr lang="ko-KR" altLang="en-US" b="1" dirty="0" smtClean="0">
                  <a:solidFill>
                    <a:srgbClr val="C35954"/>
                  </a:solidFill>
                  <a:latin typeface="Calibri" panose="020F0502020204030204" pitchFamily="34" charset="0"/>
                </a:rPr>
                <a:t>코드 리뷰 및 개념</a:t>
              </a:r>
              <a:r>
                <a:rPr lang="en-US" altLang="ko-KR" b="1" dirty="0" smtClean="0">
                  <a:solidFill>
                    <a:srgbClr val="C35954"/>
                  </a:solidFill>
                  <a:latin typeface="Calibri" panose="020F0502020204030204" pitchFamily="34" charset="0"/>
                </a:rPr>
                <a:t>, Paper</a:t>
              </a:r>
              <a:r>
                <a:rPr lang="ko-KR" altLang="en-US" b="1" dirty="0" smtClean="0">
                  <a:solidFill>
                    <a:srgbClr val="C35954"/>
                  </a:solidFill>
                  <a:latin typeface="Calibri" panose="020F0502020204030204" pitchFamily="34" charset="0"/>
                </a:rPr>
                <a:t>학습</a:t>
              </a:r>
              <a:endParaRPr lang="en-US" altLang="ko-KR" b="1" dirty="0">
                <a:solidFill>
                  <a:srgbClr val="C35954"/>
                </a:solidFill>
                <a:latin typeface="Calibri" panose="020F0502020204030204" pitchFamily="34" charset="0"/>
              </a:endParaRPr>
            </a:p>
          </p:txBody>
        </p:sp>
      </p:grpSp>
      <p:graphicFrame>
        <p:nvGraphicFramePr>
          <p:cNvPr id="10" name="차트 27"/>
          <p:cNvGraphicFramePr/>
          <p:nvPr>
            <p:extLst>
              <p:ext uri="{D42A27DB-BD31-4B8C-83A1-F6EECF244321}">
                <p14:modId xmlns:p14="http://schemas.microsoft.com/office/powerpoint/2010/main" val="52693158"/>
              </p:ext>
            </p:extLst>
          </p:nvPr>
        </p:nvGraphicFramePr>
        <p:xfrm>
          <a:off x="5893014" y="2628033"/>
          <a:ext cx="3260511" cy="27218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2" name="TextBox 41"/>
          <p:cNvSpPr txBox="1"/>
          <p:nvPr/>
        </p:nvSpPr>
        <p:spPr>
          <a:xfrm>
            <a:off x="8972550" y="3554061"/>
            <a:ext cx="2466976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r">
              <a:buClr>
                <a:srgbClr val="C35954"/>
              </a:buClr>
              <a:buSzPct val="120000"/>
            </a:pPr>
            <a:r>
              <a:rPr lang="en-US" altLang="ko-KR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Image vision</a:t>
            </a:r>
            <a:r>
              <a:rPr lang="ko-KR" altLang="en-US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관련</a:t>
            </a:r>
            <a:endParaRPr lang="en-US" altLang="ko-KR" b="1" dirty="0" smtClean="0">
              <a:solidFill>
                <a:srgbClr val="C35954"/>
              </a:solidFill>
              <a:latin typeface="Calibri" panose="020F0502020204030204" pitchFamily="34" charset="0"/>
            </a:endParaRPr>
          </a:p>
          <a:p>
            <a:pPr algn="r">
              <a:buClr>
                <a:srgbClr val="C35954"/>
              </a:buClr>
              <a:buSzPct val="120000"/>
            </a:pPr>
            <a:r>
              <a:rPr lang="ko-KR" altLang="en-US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공모전 참여</a:t>
            </a:r>
            <a:endParaRPr lang="en-US" altLang="ko-KR" b="1" dirty="0">
              <a:solidFill>
                <a:srgbClr val="C35954"/>
              </a:solidFill>
              <a:latin typeface="Calibri" panose="020F0502020204030204" pitchFamily="34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4324241" y="3599812"/>
            <a:ext cx="682801" cy="778265"/>
            <a:chOff x="4021138" y="1814513"/>
            <a:chExt cx="669925" cy="763588"/>
          </a:xfrm>
          <a:solidFill>
            <a:srgbClr val="C35954"/>
          </a:solidFill>
        </p:grpSpPr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4140200" y="1938338"/>
              <a:ext cx="431800" cy="639763"/>
            </a:xfrm>
            <a:custGeom>
              <a:avLst/>
              <a:gdLst>
                <a:gd name="T0" fmla="*/ 96 w 272"/>
                <a:gd name="T1" fmla="*/ 7 h 403"/>
                <a:gd name="T2" fmla="*/ 40 w 272"/>
                <a:gd name="T3" fmla="*/ 40 h 403"/>
                <a:gd name="T4" fmla="*/ 5 w 272"/>
                <a:gd name="T5" fmla="*/ 97 h 403"/>
                <a:gd name="T6" fmla="*/ 1 w 272"/>
                <a:gd name="T7" fmla="*/ 148 h 403"/>
                <a:gd name="T8" fmla="*/ 29 w 272"/>
                <a:gd name="T9" fmla="*/ 232 h 403"/>
                <a:gd name="T10" fmla="*/ 55 w 272"/>
                <a:gd name="T11" fmla="*/ 273 h 403"/>
                <a:gd name="T12" fmla="*/ 63 w 272"/>
                <a:gd name="T13" fmla="*/ 314 h 403"/>
                <a:gd name="T14" fmla="*/ 55 w 272"/>
                <a:gd name="T15" fmla="*/ 329 h 403"/>
                <a:gd name="T16" fmla="*/ 55 w 272"/>
                <a:gd name="T17" fmla="*/ 349 h 403"/>
                <a:gd name="T18" fmla="*/ 55 w 272"/>
                <a:gd name="T19" fmla="*/ 364 h 403"/>
                <a:gd name="T20" fmla="*/ 61 w 272"/>
                <a:gd name="T21" fmla="*/ 384 h 403"/>
                <a:gd name="T22" fmla="*/ 80 w 272"/>
                <a:gd name="T23" fmla="*/ 402 h 403"/>
                <a:gd name="T24" fmla="*/ 189 w 272"/>
                <a:gd name="T25" fmla="*/ 403 h 403"/>
                <a:gd name="T26" fmla="*/ 206 w 272"/>
                <a:gd name="T27" fmla="*/ 387 h 403"/>
                <a:gd name="T28" fmla="*/ 217 w 272"/>
                <a:gd name="T29" fmla="*/ 370 h 403"/>
                <a:gd name="T30" fmla="*/ 217 w 272"/>
                <a:gd name="T31" fmla="*/ 349 h 403"/>
                <a:gd name="T32" fmla="*/ 217 w 272"/>
                <a:gd name="T33" fmla="*/ 334 h 403"/>
                <a:gd name="T34" fmla="*/ 212 w 272"/>
                <a:gd name="T35" fmla="*/ 316 h 403"/>
                <a:gd name="T36" fmla="*/ 214 w 272"/>
                <a:gd name="T37" fmla="*/ 278 h 403"/>
                <a:gd name="T38" fmla="*/ 236 w 272"/>
                <a:gd name="T39" fmla="*/ 243 h 403"/>
                <a:gd name="T40" fmla="*/ 269 w 272"/>
                <a:gd name="T41" fmla="*/ 161 h 403"/>
                <a:gd name="T42" fmla="*/ 270 w 272"/>
                <a:gd name="T43" fmla="*/ 110 h 403"/>
                <a:gd name="T44" fmla="*/ 241 w 272"/>
                <a:gd name="T45" fmla="*/ 50 h 403"/>
                <a:gd name="T46" fmla="*/ 189 w 272"/>
                <a:gd name="T47" fmla="*/ 11 h 403"/>
                <a:gd name="T48" fmla="*/ 136 w 272"/>
                <a:gd name="T49" fmla="*/ 0 h 403"/>
                <a:gd name="T50" fmla="*/ 201 w 272"/>
                <a:gd name="T51" fmla="*/ 367 h 403"/>
                <a:gd name="T52" fmla="*/ 202 w 272"/>
                <a:gd name="T53" fmla="*/ 373 h 403"/>
                <a:gd name="T54" fmla="*/ 192 w 272"/>
                <a:gd name="T55" fmla="*/ 385 h 403"/>
                <a:gd name="T56" fmla="*/ 87 w 272"/>
                <a:gd name="T57" fmla="*/ 389 h 403"/>
                <a:gd name="T58" fmla="*/ 79 w 272"/>
                <a:gd name="T59" fmla="*/ 381 h 403"/>
                <a:gd name="T60" fmla="*/ 69 w 272"/>
                <a:gd name="T61" fmla="*/ 370 h 403"/>
                <a:gd name="T62" fmla="*/ 71 w 272"/>
                <a:gd name="T63" fmla="*/ 353 h 403"/>
                <a:gd name="T64" fmla="*/ 70 w 272"/>
                <a:gd name="T65" fmla="*/ 347 h 403"/>
                <a:gd name="T66" fmla="*/ 70 w 272"/>
                <a:gd name="T67" fmla="*/ 332 h 403"/>
                <a:gd name="T68" fmla="*/ 72 w 272"/>
                <a:gd name="T69" fmla="*/ 324 h 403"/>
                <a:gd name="T70" fmla="*/ 203 w 272"/>
                <a:gd name="T71" fmla="*/ 329 h 403"/>
                <a:gd name="T72" fmla="*/ 203 w 272"/>
                <a:gd name="T73" fmla="*/ 347 h 403"/>
                <a:gd name="T74" fmla="*/ 92 w 272"/>
                <a:gd name="T75" fmla="*/ 196 h 403"/>
                <a:gd name="T76" fmla="*/ 148 w 272"/>
                <a:gd name="T77" fmla="*/ 186 h 403"/>
                <a:gd name="T78" fmla="*/ 109 w 272"/>
                <a:gd name="T79" fmla="*/ 310 h 403"/>
                <a:gd name="T80" fmla="*/ 197 w 272"/>
                <a:gd name="T81" fmla="*/ 285 h 403"/>
                <a:gd name="T82" fmla="*/ 185 w 272"/>
                <a:gd name="T83" fmla="*/ 170 h 403"/>
                <a:gd name="T84" fmla="*/ 148 w 272"/>
                <a:gd name="T85" fmla="*/ 168 h 403"/>
                <a:gd name="T86" fmla="*/ 92 w 272"/>
                <a:gd name="T87" fmla="*/ 178 h 403"/>
                <a:gd name="T88" fmla="*/ 77 w 272"/>
                <a:gd name="T89" fmla="*/ 310 h 403"/>
                <a:gd name="T90" fmla="*/ 68 w 272"/>
                <a:gd name="T91" fmla="*/ 265 h 403"/>
                <a:gd name="T92" fmla="*/ 41 w 272"/>
                <a:gd name="T93" fmla="*/ 225 h 403"/>
                <a:gd name="T94" fmla="*/ 15 w 272"/>
                <a:gd name="T95" fmla="*/ 147 h 403"/>
                <a:gd name="T96" fmla="*/ 19 w 272"/>
                <a:gd name="T97" fmla="*/ 101 h 403"/>
                <a:gd name="T98" fmla="*/ 49 w 272"/>
                <a:gd name="T99" fmla="*/ 51 h 403"/>
                <a:gd name="T100" fmla="*/ 99 w 272"/>
                <a:gd name="T101" fmla="*/ 21 h 403"/>
                <a:gd name="T102" fmla="*/ 149 w 272"/>
                <a:gd name="T103" fmla="*/ 16 h 403"/>
                <a:gd name="T104" fmla="*/ 204 w 272"/>
                <a:gd name="T105" fmla="*/ 36 h 403"/>
                <a:gd name="T106" fmla="*/ 244 w 272"/>
                <a:gd name="T107" fmla="*/ 79 h 403"/>
                <a:gd name="T108" fmla="*/ 258 w 272"/>
                <a:gd name="T109" fmla="*/ 138 h 403"/>
                <a:gd name="T110" fmla="*/ 245 w 272"/>
                <a:gd name="T111" fmla="*/ 194 h 403"/>
                <a:gd name="T112" fmla="*/ 208 w 272"/>
                <a:gd name="T113" fmla="*/ 26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2" h="403">
                  <a:moveTo>
                    <a:pt x="136" y="0"/>
                  </a:moveTo>
                  <a:lnTo>
                    <a:pt x="136" y="0"/>
                  </a:lnTo>
                  <a:lnTo>
                    <a:pt x="122" y="2"/>
                  </a:lnTo>
                  <a:lnTo>
                    <a:pt x="109" y="4"/>
                  </a:lnTo>
                  <a:lnTo>
                    <a:pt x="96" y="7"/>
                  </a:lnTo>
                  <a:lnTo>
                    <a:pt x="83" y="11"/>
                  </a:lnTo>
                  <a:lnTo>
                    <a:pt x="71" y="18"/>
                  </a:lnTo>
                  <a:lnTo>
                    <a:pt x="59" y="24"/>
                  </a:lnTo>
                  <a:lnTo>
                    <a:pt x="49" y="32"/>
                  </a:lnTo>
                  <a:lnTo>
                    <a:pt x="40" y="40"/>
                  </a:lnTo>
                  <a:lnTo>
                    <a:pt x="31" y="50"/>
                  </a:lnTo>
                  <a:lnTo>
                    <a:pt x="22" y="61"/>
                  </a:lnTo>
                  <a:lnTo>
                    <a:pt x="16" y="73"/>
                  </a:lnTo>
                  <a:lnTo>
                    <a:pt x="11" y="85"/>
                  </a:lnTo>
                  <a:lnTo>
                    <a:pt x="5" y="97"/>
                  </a:lnTo>
                  <a:lnTo>
                    <a:pt x="2" y="110"/>
                  </a:lnTo>
                  <a:lnTo>
                    <a:pt x="0" y="124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1" y="148"/>
                  </a:lnTo>
                  <a:lnTo>
                    <a:pt x="3" y="161"/>
                  </a:lnTo>
                  <a:lnTo>
                    <a:pt x="6" y="178"/>
                  </a:lnTo>
                  <a:lnTo>
                    <a:pt x="13" y="198"/>
                  </a:lnTo>
                  <a:lnTo>
                    <a:pt x="22" y="220"/>
                  </a:lnTo>
                  <a:lnTo>
                    <a:pt x="29" y="232"/>
                  </a:lnTo>
                  <a:lnTo>
                    <a:pt x="35" y="243"/>
                  </a:lnTo>
                  <a:lnTo>
                    <a:pt x="44" y="255"/>
                  </a:lnTo>
                  <a:lnTo>
                    <a:pt x="53" y="268"/>
                  </a:lnTo>
                  <a:lnTo>
                    <a:pt x="53" y="268"/>
                  </a:lnTo>
                  <a:lnTo>
                    <a:pt x="55" y="273"/>
                  </a:lnTo>
                  <a:lnTo>
                    <a:pt x="58" y="277"/>
                  </a:lnTo>
                  <a:lnTo>
                    <a:pt x="60" y="289"/>
                  </a:lnTo>
                  <a:lnTo>
                    <a:pt x="62" y="301"/>
                  </a:lnTo>
                  <a:lnTo>
                    <a:pt x="63" y="314"/>
                  </a:lnTo>
                  <a:lnTo>
                    <a:pt x="63" y="314"/>
                  </a:lnTo>
                  <a:lnTo>
                    <a:pt x="59" y="316"/>
                  </a:lnTo>
                  <a:lnTo>
                    <a:pt x="57" y="319"/>
                  </a:lnTo>
                  <a:lnTo>
                    <a:pt x="55" y="323"/>
                  </a:lnTo>
                  <a:lnTo>
                    <a:pt x="55" y="329"/>
                  </a:lnTo>
                  <a:lnTo>
                    <a:pt x="55" y="329"/>
                  </a:lnTo>
                  <a:lnTo>
                    <a:pt x="55" y="334"/>
                  </a:lnTo>
                  <a:lnTo>
                    <a:pt x="58" y="339"/>
                  </a:lnTo>
                  <a:lnTo>
                    <a:pt x="58" y="339"/>
                  </a:lnTo>
                  <a:lnTo>
                    <a:pt x="55" y="344"/>
                  </a:lnTo>
                  <a:lnTo>
                    <a:pt x="55" y="349"/>
                  </a:lnTo>
                  <a:lnTo>
                    <a:pt x="55" y="349"/>
                  </a:lnTo>
                  <a:lnTo>
                    <a:pt x="55" y="355"/>
                  </a:lnTo>
                  <a:lnTo>
                    <a:pt x="58" y="360"/>
                  </a:lnTo>
                  <a:lnTo>
                    <a:pt x="58" y="360"/>
                  </a:lnTo>
                  <a:lnTo>
                    <a:pt x="55" y="364"/>
                  </a:lnTo>
                  <a:lnTo>
                    <a:pt x="55" y="370"/>
                  </a:lnTo>
                  <a:lnTo>
                    <a:pt x="55" y="370"/>
                  </a:lnTo>
                  <a:lnTo>
                    <a:pt x="55" y="375"/>
                  </a:lnTo>
                  <a:lnTo>
                    <a:pt x="57" y="381"/>
                  </a:lnTo>
                  <a:lnTo>
                    <a:pt x="61" y="384"/>
                  </a:lnTo>
                  <a:lnTo>
                    <a:pt x="66" y="387"/>
                  </a:lnTo>
                  <a:lnTo>
                    <a:pt x="66" y="387"/>
                  </a:lnTo>
                  <a:lnTo>
                    <a:pt x="68" y="394"/>
                  </a:lnTo>
                  <a:lnTo>
                    <a:pt x="73" y="399"/>
                  </a:lnTo>
                  <a:lnTo>
                    <a:pt x="80" y="402"/>
                  </a:lnTo>
                  <a:lnTo>
                    <a:pt x="83" y="403"/>
                  </a:lnTo>
                  <a:lnTo>
                    <a:pt x="87" y="403"/>
                  </a:lnTo>
                  <a:lnTo>
                    <a:pt x="185" y="403"/>
                  </a:lnTo>
                  <a:lnTo>
                    <a:pt x="185" y="403"/>
                  </a:lnTo>
                  <a:lnTo>
                    <a:pt x="189" y="403"/>
                  </a:lnTo>
                  <a:lnTo>
                    <a:pt x="192" y="402"/>
                  </a:lnTo>
                  <a:lnTo>
                    <a:pt x="198" y="399"/>
                  </a:lnTo>
                  <a:lnTo>
                    <a:pt x="204" y="394"/>
                  </a:lnTo>
                  <a:lnTo>
                    <a:pt x="206" y="387"/>
                  </a:lnTo>
                  <a:lnTo>
                    <a:pt x="206" y="387"/>
                  </a:lnTo>
                  <a:lnTo>
                    <a:pt x="210" y="384"/>
                  </a:lnTo>
                  <a:lnTo>
                    <a:pt x="215" y="381"/>
                  </a:lnTo>
                  <a:lnTo>
                    <a:pt x="217" y="375"/>
                  </a:lnTo>
                  <a:lnTo>
                    <a:pt x="217" y="370"/>
                  </a:lnTo>
                  <a:lnTo>
                    <a:pt x="217" y="370"/>
                  </a:lnTo>
                  <a:lnTo>
                    <a:pt x="217" y="364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7" y="355"/>
                  </a:lnTo>
                  <a:lnTo>
                    <a:pt x="217" y="349"/>
                  </a:lnTo>
                  <a:lnTo>
                    <a:pt x="217" y="349"/>
                  </a:lnTo>
                  <a:lnTo>
                    <a:pt x="217" y="344"/>
                  </a:lnTo>
                  <a:lnTo>
                    <a:pt x="214" y="339"/>
                  </a:lnTo>
                  <a:lnTo>
                    <a:pt x="214" y="339"/>
                  </a:lnTo>
                  <a:lnTo>
                    <a:pt x="217" y="334"/>
                  </a:lnTo>
                  <a:lnTo>
                    <a:pt x="217" y="329"/>
                  </a:lnTo>
                  <a:lnTo>
                    <a:pt x="217" y="329"/>
                  </a:lnTo>
                  <a:lnTo>
                    <a:pt x="217" y="323"/>
                  </a:lnTo>
                  <a:lnTo>
                    <a:pt x="215" y="319"/>
                  </a:lnTo>
                  <a:lnTo>
                    <a:pt x="212" y="316"/>
                  </a:lnTo>
                  <a:lnTo>
                    <a:pt x="208" y="313"/>
                  </a:lnTo>
                  <a:lnTo>
                    <a:pt x="208" y="313"/>
                  </a:lnTo>
                  <a:lnTo>
                    <a:pt x="209" y="303"/>
                  </a:lnTo>
                  <a:lnTo>
                    <a:pt x="210" y="290"/>
                  </a:lnTo>
                  <a:lnTo>
                    <a:pt x="214" y="278"/>
                  </a:lnTo>
                  <a:lnTo>
                    <a:pt x="216" y="273"/>
                  </a:lnTo>
                  <a:lnTo>
                    <a:pt x="219" y="268"/>
                  </a:lnTo>
                  <a:lnTo>
                    <a:pt x="219" y="268"/>
                  </a:lnTo>
                  <a:lnTo>
                    <a:pt x="228" y="255"/>
                  </a:lnTo>
                  <a:lnTo>
                    <a:pt x="236" y="243"/>
                  </a:lnTo>
                  <a:lnTo>
                    <a:pt x="243" y="232"/>
                  </a:lnTo>
                  <a:lnTo>
                    <a:pt x="249" y="220"/>
                  </a:lnTo>
                  <a:lnTo>
                    <a:pt x="259" y="198"/>
                  </a:lnTo>
                  <a:lnTo>
                    <a:pt x="265" y="178"/>
                  </a:lnTo>
                  <a:lnTo>
                    <a:pt x="269" y="161"/>
                  </a:lnTo>
                  <a:lnTo>
                    <a:pt x="271" y="14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72" y="124"/>
                  </a:lnTo>
                  <a:lnTo>
                    <a:pt x="270" y="110"/>
                  </a:lnTo>
                  <a:lnTo>
                    <a:pt x="266" y="97"/>
                  </a:lnTo>
                  <a:lnTo>
                    <a:pt x="261" y="85"/>
                  </a:lnTo>
                  <a:lnTo>
                    <a:pt x="256" y="73"/>
                  </a:lnTo>
                  <a:lnTo>
                    <a:pt x="249" y="61"/>
                  </a:lnTo>
                  <a:lnTo>
                    <a:pt x="241" y="50"/>
                  </a:lnTo>
                  <a:lnTo>
                    <a:pt x="232" y="40"/>
                  </a:lnTo>
                  <a:lnTo>
                    <a:pt x="222" y="32"/>
                  </a:lnTo>
                  <a:lnTo>
                    <a:pt x="212" y="24"/>
                  </a:lnTo>
                  <a:lnTo>
                    <a:pt x="201" y="18"/>
                  </a:lnTo>
                  <a:lnTo>
                    <a:pt x="189" y="11"/>
                  </a:lnTo>
                  <a:lnTo>
                    <a:pt x="177" y="7"/>
                  </a:lnTo>
                  <a:lnTo>
                    <a:pt x="163" y="4"/>
                  </a:lnTo>
                  <a:lnTo>
                    <a:pt x="150" y="2"/>
                  </a:lnTo>
                  <a:lnTo>
                    <a:pt x="136" y="0"/>
                  </a:lnTo>
                  <a:lnTo>
                    <a:pt x="136" y="0"/>
                  </a:lnTo>
                  <a:close/>
                  <a:moveTo>
                    <a:pt x="203" y="349"/>
                  </a:moveTo>
                  <a:lnTo>
                    <a:pt x="203" y="349"/>
                  </a:lnTo>
                  <a:lnTo>
                    <a:pt x="203" y="351"/>
                  </a:lnTo>
                  <a:lnTo>
                    <a:pt x="201" y="353"/>
                  </a:lnTo>
                  <a:lnTo>
                    <a:pt x="201" y="367"/>
                  </a:lnTo>
                  <a:lnTo>
                    <a:pt x="201" y="367"/>
                  </a:lnTo>
                  <a:lnTo>
                    <a:pt x="203" y="368"/>
                  </a:lnTo>
                  <a:lnTo>
                    <a:pt x="203" y="370"/>
                  </a:lnTo>
                  <a:lnTo>
                    <a:pt x="203" y="370"/>
                  </a:lnTo>
                  <a:lnTo>
                    <a:pt x="202" y="373"/>
                  </a:lnTo>
                  <a:lnTo>
                    <a:pt x="200" y="374"/>
                  </a:lnTo>
                  <a:lnTo>
                    <a:pt x="193" y="381"/>
                  </a:lnTo>
                  <a:lnTo>
                    <a:pt x="193" y="382"/>
                  </a:lnTo>
                  <a:lnTo>
                    <a:pt x="193" y="382"/>
                  </a:lnTo>
                  <a:lnTo>
                    <a:pt x="192" y="385"/>
                  </a:lnTo>
                  <a:lnTo>
                    <a:pt x="191" y="387"/>
                  </a:lnTo>
                  <a:lnTo>
                    <a:pt x="188" y="389"/>
                  </a:lnTo>
                  <a:lnTo>
                    <a:pt x="185" y="389"/>
                  </a:lnTo>
                  <a:lnTo>
                    <a:pt x="87" y="389"/>
                  </a:lnTo>
                  <a:lnTo>
                    <a:pt x="87" y="389"/>
                  </a:lnTo>
                  <a:lnTo>
                    <a:pt x="84" y="389"/>
                  </a:lnTo>
                  <a:lnTo>
                    <a:pt x="82" y="387"/>
                  </a:lnTo>
                  <a:lnTo>
                    <a:pt x="80" y="385"/>
                  </a:lnTo>
                  <a:lnTo>
                    <a:pt x="79" y="382"/>
                  </a:lnTo>
                  <a:lnTo>
                    <a:pt x="79" y="381"/>
                  </a:lnTo>
                  <a:lnTo>
                    <a:pt x="72" y="374"/>
                  </a:lnTo>
                  <a:lnTo>
                    <a:pt x="72" y="374"/>
                  </a:lnTo>
                  <a:lnTo>
                    <a:pt x="70" y="373"/>
                  </a:lnTo>
                  <a:lnTo>
                    <a:pt x="69" y="370"/>
                  </a:lnTo>
                  <a:lnTo>
                    <a:pt x="69" y="370"/>
                  </a:lnTo>
                  <a:lnTo>
                    <a:pt x="69" y="369"/>
                  </a:lnTo>
                  <a:lnTo>
                    <a:pt x="71" y="367"/>
                  </a:lnTo>
                  <a:lnTo>
                    <a:pt x="176" y="367"/>
                  </a:lnTo>
                  <a:lnTo>
                    <a:pt x="176" y="353"/>
                  </a:lnTo>
                  <a:lnTo>
                    <a:pt x="71" y="353"/>
                  </a:lnTo>
                  <a:lnTo>
                    <a:pt x="71" y="353"/>
                  </a:lnTo>
                  <a:lnTo>
                    <a:pt x="69" y="351"/>
                  </a:lnTo>
                  <a:lnTo>
                    <a:pt x="69" y="349"/>
                  </a:lnTo>
                  <a:lnTo>
                    <a:pt x="69" y="349"/>
                  </a:lnTo>
                  <a:lnTo>
                    <a:pt x="70" y="347"/>
                  </a:lnTo>
                  <a:lnTo>
                    <a:pt x="71" y="346"/>
                  </a:lnTo>
                  <a:lnTo>
                    <a:pt x="176" y="346"/>
                  </a:lnTo>
                  <a:lnTo>
                    <a:pt x="176" y="332"/>
                  </a:lnTo>
                  <a:lnTo>
                    <a:pt x="70" y="332"/>
                  </a:lnTo>
                  <a:lnTo>
                    <a:pt x="70" y="332"/>
                  </a:lnTo>
                  <a:lnTo>
                    <a:pt x="69" y="330"/>
                  </a:lnTo>
                  <a:lnTo>
                    <a:pt x="69" y="329"/>
                  </a:lnTo>
                  <a:lnTo>
                    <a:pt x="69" y="329"/>
                  </a:lnTo>
                  <a:lnTo>
                    <a:pt x="70" y="326"/>
                  </a:lnTo>
                  <a:lnTo>
                    <a:pt x="72" y="324"/>
                  </a:lnTo>
                  <a:lnTo>
                    <a:pt x="200" y="324"/>
                  </a:lnTo>
                  <a:lnTo>
                    <a:pt x="200" y="324"/>
                  </a:lnTo>
                  <a:lnTo>
                    <a:pt x="202" y="326"/>
                  </a:lnTo>
                  <a:lnTo>
                    <a:pt x="203" y="329"/>
                  </a:lnTo>
                  <a:lnTo>
                    <a:pt x="203" y="329"/>
                  </a:lnTo>
                  <a:lnTo>
                    <a:pt x="203" y="331"/>
                  </a:lnTo>
                  <a:lnTo>
                    <a:pt x="201" y="332"/>
                  </a:lnTo>
                  <a:lnTo>
                    <a:pt x="201" y="346"/>
                  </a:lnTo>
                  <a:lnTo>
                    <a:pt x="201" y="346"/>
                  </a:lnTo>
                  <a:lnTo>
                    <a:pt x="203" y="347"/>
                  </a:lnTo>
                  <a:lnTo>
                    <a:pt x="203" y="349"/>
                  </a:lnTo>
                  <a:lnTo>
                    <a:pt x="203" y="349"/>
                  </a:lnTo>
                  <a:close/>
                  <a:moveTo>
                    <a:pt x="109" y="310"/>
                  </a:moveTo>
                  <a:lnTo>
                    <a:pt x="90" y="195"/>
                  </a:lnTo>
                  <a:lnTo>
                    <a:pt x="92" y="196"/>
                  </a:lnTo>
                  <a:lnTo>
                    <a:pt x="103" y="186"/>
                  </a:lnTo>
                  <a:lnTo>
                    <a:pt x="114" y="196"/>
                  </a:lnTo>
                  <a:lnTo>
                    <a:pt x="125" y="186"/>
                  </a:lnTo>
                  <a:lnTo>
                    <a:pt x="137" y="196"/>
                  </a:lnTo>
                  <a:lnTo>
                    <a:pt x="148" y="186"/>
                  </a:lnTo>
                  <a:lnTo>
                    <a:pt x="158" y="196"/>
                  </a:lnTo>
                  <a:lnTo>
                    <a:pt x="170" y="186"/>
                  </a:lnTo>
                  <a:lnTo>
                    <a:pt x="181" y="196"/>
                  </a:lnTo>
                  <a:lnTo>
                    <a:pt x="163" y="310"/>
                  </a:lnTo>
                  <a:lnTo>
                    <a:pt x="109" y="310"/>
                  </a:lnTo>
                  <a:close/>
                  <a:moveTo>
                    <a:pt x="208" y="260"/>
                  </a:moveTo>
                  <a:lnTo>
                    <a:pt x="208" y="260"/>
                  </a:lnTo>
                  <a:lnTo>
                    <a:pt x="204" y="265"/>
                  </a:lnTo>
                  <a:lnTo>
                    <a:pt x="202" y="272"/>
                  </a:lnTo>
                  <a:lnTo>
                    <a:pt x="197" y="285"/>
                  </a:lnTo>
                  <a:lnTo>
                    <a:pt x="195" y="299"/>
                  </a:lnTo>
                  <a:lnTo>
                    <a:pt x="194" y="310"/>
                  </a:lnTo>
                  <a:lnTo>
                    <a:pt x="177" y="310"/>
                  </a:lnTo>
                  <a:lnTo>
                    <a:pt x="200" y="172"/>
                  </a:lnTo>
                  <a:lnTo>
                    <a:pt x="185" y="170"/>
                  </a:lnTo>
                  <a:lnTo>
                    <a:pt x="184" y="174"/>
                  </a:lnTo>
                  <a:lnTo>
                    <a:pt x="181" y="178"/>
                  </a:lnTo>
                  <a:lnTo>
                    <a:pt x="170" y="168"/>
                  </a:lnTo>
                  <a:lnTo>
                    <a:pt x="158" y="178"/>
                  </a:lnTo>
                  <a:lnTo>
                    <a:pt x="148" y="168"/>
                  </a:lnTo>
                  <a:lnTo>
                    <a:pt x="137" y="178"/>
                  </a:lnTo>
                  <a:lnTo>
                    <a:pt x="125" y="168"/>
                  </a:lnTo>
                  <a:lnTo>
                    <a:pt x="114" y="178"/>
                  </a:lnTo>
                  <a:lnTo>
                    <a:pt x="103" y="168"/>
                  </a:lnTo>
                  <a:lnTo>
                    <a:pt x="92" y="178"/>
                  </a:lnTo>
                  <a:lnTo>
                    <a:pt x="86" y="173"/>
                  </a:lnTo>
                  <a:lnTo>
                    <a:pt x="86" y="170"/>
                  </a:lnTo>
                  <a:lnTo>
                    <a:pt x="72" y="172"/>
                  </a:lnTo>
                  <a:lnTo>
                    <a:pt x="95" y="310"/>
                  </a:lnTo>
                  <a:lnTo>
                    <a:pt x="77" y="310"/>
                  </a:lnTo>
                  <a:lnTo>
                    <a:pt x="77" y="310"/>
                  </a:lnTo>
                  <a:lnTo>
                    <a:pt x="76" y="299"/>
                  </a:lnTo>
                  <a:lnTo>
                    <a:pt x="74" y="285"/>
                  </a:lnTo>
                  <a:lnTo>
                    <a:pt x="71" y="272"/>
                  </a:lnTo>
                  <a:lnTo>
                    <a:pt x="68" y="265"/>
                  </a:lnTo>
                  <a:lnTo>
                    <a:pt x="63" y="260"/>
                  </a:lnTo>
                  <a:lnTo>
                    <a:pt x="63" y="260"/>
                  </a:lnTo>
                  <a:lnTo>
                    <a:pt x="55" y="248"/>
                  </a:lnTo>
                  <a:lnTo>
                    <a:pt x="47" y="236"/>
                  </a:lnTo>
                  <a:lnTo>
                    <a:pt x="41" y="225"/>
                  </a:lnTo>
                  <a:lnTo>
                    <a:pt x="35" y="214"/>
                  </a:lnTo>
                  <a:lnTo>
                    <a:pt x="27" y="194"/>
                  </a:lnTo>
                  <a:lnTo>
                    <a:pt x="20" y="175"/>
                  </a:lnTo>
                  <a:lnTo>
                    <a:pt x="17" y="159"/>
                  </a:lnTo>
                  <a:lnTo>
                    <a:pt x="15" y="147"/>
                  </a:lnTo>
                  <a:lnTo>
                    <a:pt x="14" y="138"/>
                  </a:lnTo>
                  <a:lnTo>
                    <a:pt x="14" y="138"/>
                  </a:lnTo>
                  <a:lnTo>
                    <a:pt x="14" y="125"/>
                  </a:lnTo>
                  <a:lnTo>
                    <a:pt x="16" y="113"/>
                  </a:lnTo>
                  <a:lnTo>
                    <a:pt x="19" y="101"/>
                  </a:lnTo>
                  <a:lnTo>
                    <a:pt x="23" y="90"/>
                  </a:lnTo>
                  <a:lnTo>
                    <a:pt x="29" y="79"/>
                  </a:lnTo>
                  <a:lnTo>
                    <a:pt x="34" y="69"/>
                  </a:lnTo>
                  <a:lnTo>
                    <a:pt x="42" y="60"/>
                  </a:lnTo>
                  <a:lnTo>
                    <a:pt x="49" y="51"/>
                  </a:lnTo>
                  <a:lnTo>
                    <a:pt x="58" y="43"/>
                  </a:lnTo>
                  <a:lnTo>
                    <a:pt x="68" y="36"/>
                  </a:lnTo>
                  <a:lnTo>
                    <a:pt x="77" y="30"/>
                  </a:lnTo>
                  <a:lnTo>
                    <a:pt x="88" y="24"/>
                  </a:lnTo>
                  <a:lnTo>
                    <a:pt x="99" y="21"/>
                  </a:lnTo>
                  <a:lnTo>
                    <a:pt x="111" y="18"/>
                  </a:lnTo>
                  <a:lnTo>
                    <a:pt x="123" y="16"/>
                  </a:lnTo>
                  <a:lnTo>
                    <a:pt x="136" y="16"/>
                  </a:lnTo>
                  <a:lnTo>
                    <a:pt x="136" y="16"/>
                  </a:lnTo>
                  <a:lnTo>
                    <a:pt x="149" y="16"/>
                  </a:lnTo>
                  <a:lnTo>
                    <a:pt x="161" y="18"/>
                  </a:lnTo>
                  <a:lnTo>
                    <a:pt x="173" y="21"/>
                  </a:lnTo>
                  <a:lnTo>
                    <a:pt x="183" y="24"/>
                  </a:lnTo>
                  <a:lnTo>
                    <a:pt x="194" y="30"/>
                  </a:lnTo>
                  <a:lnTo>
                    <a:pt x="204" y="36"/>
                  </a:lnTo>
                  <a:lnTo>
                    <a:pt x="214" y="43"/>
                  </a:lnTo>
                  <a:lnTo>
                    <a:pt x="222" y="51"/>
                  </a:lnTo>
                  <a:lnTo>
                    <a:pt x="230" y="60"/>
                  </a:lnTo>
                  <a:lnTo>
                    <a:pt x="237" y="69"/>
                  </a:lnTo>
                  <a:lnTo>
                    <a:pt x="244" y="79"/>
                  </a:lnTo>
                  <a:lnTo>
                    <a:pt x="248" y="90"/>
                  </a:lnTo>
                  <a:lnTo>
                    <a:pt x="252" y="101"/>
                  </a:lnTo>
                  <a:lnTo>
                    <a:pt x="256" y="113"/>
                  </a:lnTo>
                  <a:lnTo>
                    <a:pt x="258" y="125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7" y="147"/>
                  </a:lnTo>
                  <a:lnTo>
                    <a:pt x="255" y="159"/>
                  </a:lnTo>
                  <a:lnTo>
                    <a:pt x="251" y="175"/>
                  </a:lnTo>
                  <a:lnTo>
                    <a:pt x="245" y="194"/>
                  </a:lnTo>
                  <a:lnTo>
                    <a:pt x="236" y="214"/>
                  </a:lnTo>
                  <a:lnTo>
                    <a:pt x="231" y="225"/>
                  </a:lnTo>
                  <a:lnTo>
                    <a:pt x="224" y="236"/>
                  </a:lnTo>
                  <a:lnTo>
                    <a:pt x="217" y="248"/>
                  </a:lnTo>
                  <a:lnTo>
                    <a:pt x="208" y="260"/>
                  </a:lnTo>
                  <a:lnTo>
                    <a:pt x="208" y="2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48"/>
            <p:cNvSpPr>
              <a:spLocks noChangeArrowheads="1"/>
            </p:cNvSpPr>
            <p:nvPr/>
          </p:nvSpPr>
          <p:spPr bwMode="auto">
            <a:xfrm>
              <a:off x="4338638" y="1814513"/>
              <a:ext cx="23813" cy="682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173538" y="1855788"/>
              <a:ext cx="55563" cy="71438"/>
            </a:xfrm>
            <a:custGeom>
              <a:avLst/>
              <a:gdLst>
                <a:gd name="T0" fmla="*/ 35 w 35"/>
                <a:gd name="T1" fmla="*/ 37 h 45"/>
                <a:gd name="T2" fmla="*/ 12 w 35"/>
                <a:gd name="T3" fmla="*/ 0 h 45"/>
                <a:gd name="T4" fmla="*/ 0 w 35"/>
                <a:gd name="T5" fmla="*/ 7 h 45"/>
                <a:gd name="T6" fmla="*/ 22 w 35"/>
                <a:gd name="T7" fmla="*/ 45 h 45"/>
                <a:gd name="T8" fmla="*/ 35 w 35"/>
                <a:gd name="T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5">
                  <a:moveTo>
                    <a:pt x="35" y="37"/>
                  </a:moveTo>
                  <a:lnTo>
                    <a:pt x="12" y="0"/>
                  </a:lnTo>
                  <a:lnTo>
                    <a:pt x="0" y="7"/>
                  </a:lnTo>
                  <a:lnTo>
                    <a:pt x="22" y="45"/>
                  </a:lnTo>
                  <a:lnTo>
                    <a:pt x="35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4057650" y="1976438"/>
              <a:ext cx="69850" cy="53975"/>
            </a:xfrm>
            <a:custGeom>
              <a:avLst/>
              <a:gdLst>
                <a:gd name="T0" fmla="*/ 44 w 44"/>
                <a:gd name="T1" fmla="*/ 22 h 34"/>
                <a:gd name="T2" fmla="*/ 7 w 44"/>
                <a:gd name="T3" fmla="*/ 0 h 34"/>
                <a:gd name="T4" fmla="*/ 0 w 44"/>
                <a:gd name="T5" fmla="*/ 12 h 34"/>
                <a:gd name="T6" fmla="*/ 38 w 44"/>
                <a:gd name="T7" fmla="*/ 34 h 34"/>
                <a:gd name="T8" fmla="*/ 44 w 44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34">
                  <a:moveTo>
                    <a:pt x="44" y="22"/>
                  </a:moveTo>
                  <a:lnTo>
                    <a:pt x="7" y="0"/>
                  </a:lnTo>
                  <a:lnTo>
                    <a:pt x="0" y="12"/>
                  </a:lnTo>
                  <a:lnTo>
                    <a:pt x="38" y="34"/>
                  </a:lnTo>
                  <a:lnTo>
                    <a:pt x="44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51"/>
            <p:cNvSpPr>
              <a:spLocks noChangeArrowheads="1"/>
            </p:cNvSpPr>
            <p:nvPr/>
          </p:nvSpPr>
          <p:spPr bwMode="auto">
            <a:xfrm>
              <a:off x="4021138" y="2143125"/>
              <a:ext cx="68263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52"/>
            <p:cNvSpPr>
              <a:spLocks noChangeArrowheads="1"/>
            </p:cNvSpPr>
            <p:nvPr/>
          </p:nvSpPr>
          <p:spPr bwMode="auto">
            <a:xfrm>
              <a:off x="4621213" y="2133600"/>
              <a:ext cx="69850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578350" y="1966913"/>
              <a:ext cx="69850" cy="53975"/>
            </a:xfrm>
            <a:custGeom>
              <a:avLst/>
              <a:gdLst>
                <a:gd name="T0" fmla="*/ 44 w 44"/>
                <a:gd name="T1" fmla="*/ 13 h 34"/>
                <a:gd name="T2" fmla="*/ 38 w 44"/>
                <a:gd name="T3" fmla="*/ 0 h 34"/>
                <a:gd name="T4" fmla="*/ 0 w 44"/>
                <a:gd name="T5" fmla="*/ 22 h 34"/>
                <a:gd name="T6" fmla="*/ 7 w 44"/>
                <a:gd name="T7" fmla="*/ 34 h 34"/>
                <a:gd name="T8" fmla="*/ 44 w 44"/>
                <a:gd name="T9" fmla="*/ 1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34">
                  <a:moveTo>
                    <a:pt x="44" y="13"/>
                  </a:moveTo>
                  <a:lnTo>
                    <a:pt x="38" y="0"/>
                  </a:lnTo>
                  <a:lnTo>
                    <a:pt x="0" y="22"/>
                  </a:lnTo>
                  <a:lnTo>
                    <a:pt x="7" y="34"/>
                  </a:lnTo>
                  <a:lnTo>
                    <a:pt x="4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473575" y="1849438"/>
              <a:ext cx="55563" cy="73025"/>
            </a:xfrm>
            <a:custGeom>
              <a:avLst/>
              <a:gdLst>
                <a:gd name="T0" fmla="*/ 35 w 35"/>
                <a:gd name="T1" fmla="*/ 8 h 46"/>
                <a:gd name="T2" fmla="*/ 23 w 35"/>
                <a:gd name="T3" fmla="*/ 0 h 46"/>
                <a:gd name="T4" fmla="*/ 0 w 35"/>
                <a:gd name="T5" fmla="*/ 38 h 46"/>
                <a:gd name="T6" fmla="*/ 13 w 35"/>
                <a:gd name="T7" fmla="*/ 46 h 46"/>
                <a:gd name="T8" fmla="*/ 35 w 35"/>
                <a:gd name="T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6">
                  <a:moveTo>
                    <a:pt x="35" y="8"/>
                  </a:moveTo>
                  <a:lnTo>
                    <a:pt x="23" y="0"/>
                  </a:lnTo>
                  <a:lnTo>
                    <a:pt x="0" y="38"/>
                  </a:lnTo>
                  <a:lnTo>
                    <a:pt x="13" y="46"/>
                  </a:lnTo>
                  <a:lnTo>
                    <a:pt x="35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579938" y="2271713"/>
              <a:ext cx="73025" cy="52388"/>
            </a:xfrm>
            <a:custGeom>
              <a:avLst/>
              <a:gdLst>
                <a:gd name="T0" fmla="*/ 0 w 46"/>
                <a:gd name="T1" fmla="*/ 12 h 33"/>
                <a:gd name="T2" fmla="*/ 38 w 46"/>
                <a:gd name="T3" fmla="*/ 33 h 33"/>
                <a:gd name="T4" fmla="*/ 46 w 46"/>
                <a:gd name="T5" fmla="*/ 22 h 33"/>
                <a:gd name="T6" fmla="*/ 8 w 46"/>
                <a:gd name="T7" fmla="*/ 0 h 33"/>
                <a:gd name="T8" fmla="*/ 0 w 46"/>
                <a:gd name="T9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3">
                  <a:moveTo>
                    <a:pt x="0" y="12"/>
                  </a:moveTo>
                  <a:lnTo>
                    <a:pt x="38" y="33"/>
                  </a:lnTo>
                  <a:lnTo>
                    <a:pt x="46" y="22"/>
                  </a:lnTo>
                  <a:lnTo>
                    <a:pt x="8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4059238" y="2279650"/>
              <a:ext cx="71438" cy="53975"/>
            </a:xfrm>
            <a:custGeom>
              <a:avLst/>
              <a:gdLst>
                <a:gd name="T0" fmla="*/ 0 w 45"/>
                <a:gd name="T1" fmla="*/ 22 h 34"/>
                <a:gd name="T2" fmla="*/ 8 w 45"/>
                <a:gd name="T3" fmla="*/ 34 h 34"/>
                <a:gd name="T4" fmla="*/ 45 w 45"/>
                <a:gd name="T5" fmla="*/ 12 h 34"/>
                <a:gd name="T6" fmla="*/ 38 w 45"/>
                <a:gd name="T7" fmla="*/ 0 h 34"/>
                <a:gd name="T8" fmla="*/ 0 w 45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4">
                  <a:moveTo>
                    <a:pt x="0" y="22"/>
                  </a:moveTo>
                  <a:lnTo>
                    <a:pt x="8" y="34"/>
                  </a:lnTo>
                  <a:lnTo>
                    <a:pt x="45" y="1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Freeform 57"/>
          <p:cNvSpPr>
            <a:spLocks noEditPoints="1"/>
          </p:cNvSpPr>
          <p:nvPr/>
        </p:nvSpPr>
        <p:spPr bwMode="auto">
          <a:xfrm>
            <a:off x="7120385" y="3622464"/>
            <a:ext cx="805768" cy="732960"/>
          </a:xfrm>
          <a:custGeom>
            <a:avLst/>
            <a:gdLst>
              <a:gd name="T0" fmla="*/ 348 w 498"/>
              <a:gd name="T1" fmla="*/ 251 h 453"/>
              <a:gd name="T2" fmla="*/ 340 w 498"/>
              <a:gd name="T3" fmla="*/ 252 h 453"/>
              <a:gd name="T4" fmla="*/ 376 w 498"/>
              <a:gd name="T5" fmla="*/ 185 h 453"/>
              <a:gd name="T6" fmla="*/ 407 w 498"/>
              <a:gd name="T7" fmla="*/ 194 h 453"/>
              <a:gd name="T8" fmla="*/ 470 w 498"/>
              <a:gd name="T9" fmla="*/ 103 h 453"/>
              <a:gd name="T10" fmla="*/ 495 w 498"/>
              <a:gd name="T11" fmla="*/ 93 h 453"/>
              <a:gd name="T12" fmla="*/ 484 w 498"/>
              <a:gd name="T13" fmla="*/ 68 h 453"/>
              <a:gd name="T14" fmla="*/ 459 w 498"/>
              <a:gd name="T15" fmla="*/ 79 h 453"/>
              <a:gd name="T16" fmla="*/ 394 w 498"/>
              <a:gd name="T17" fmla="*/ 162 h 453"/>
              <a:gd name="T18" fmla="*/ 356 w 498"/>
              <a:gd name="T19" fmla="*/ 140 h 453"/>
              <a:gd name="T20" fmla="*/ 300 w 498"/>
              <a:gd name="T21" fmla="*/ 34 h 453"/>
              <a:gd name="T22" fmla="*/ 185 w 498"/>
              <a:gd name="T23" fmla="*/ 0 h 453"/>
              <a:gd name="T24" fmla="*/ 79 w 498"/>
              <a:gd name="T25" fmla="*/ 57 h 453"/>
              <a:gd name="T26" fmla="*/ 44 w 498"/>
              <a:gd name="T27" fmla="*/ 175 h 453"/>
              <a:gd name="T28" fmla="*/ 88 w 498"/>
              <a:gd name="T29" fmla="*/ 306 h 453"/>
              <a:gd name="T30" fmla="*/ 38 w 498"/>
              <a:gd name="T31" fmla="*/ 280 h 453"/>
              <a:gd name="T32" fmla="*/ 15 w 498"/>
              <a:gd name="T33" fmla="*/ 266 h 453"/>
              <a:gd name="T34" fmla="*/ 0 w 498"/>
              <a:gd name="T35" fmla="*/ 288 h 453"/>
              <a:gd name="T36" fmla="*/ 25 w 498"/>
              <a:gd name="T37" fmla="*/ 302 h 453"/>
              <a:gd name="T38" fmla="*/ 69 w 498"/>
              <a:gd name="T39" fmla="*/ 338 h 453"/>
              <a:gd name="T40" fmla="*/ 96 w 498"/>
              <a:gd name="T41" fmla="*/ 338 h 453"/>
              <a:gd name="T42" fmla="*/ 117 w 498"/>
              <a:gd name="T43" fmla="*/ 289 h 453"/>
              <a:gd name="T44" fmla="*/ 201 w 498"/>
              <a:gd name="T45" fmla="*/ 313 h 453"/>
              <a:gd name="T46" fmla="*/ 292 w 498"/>
              <a:gd name="T47" fmla="*/ 284 h 453"/>
              <a:gd name="T48" fmla="*/ 295 w 498"/>
              <a:gd name="T49" fmla="*/ 301 h 453"/>
              <a:gd name="T50" fmla="*/ 297 w 498"/>
              <a:gd name="T51" fmla="*/ 305 h 453"/>
              <a:gd name="T52" fmla="*/ 447 w 498"/>
              <a:gd name="T53" fmla="*/ 453 h 453"/>
              <a:gd name="T54" fmla="*/ 497 w 498"/>
              <a:gd name="T55" fmla="*/ 413 h 453"/>
              <a:gd name="T56" fmla="*/ 481 w 498"/>
              <a:gd name="T57" fmla="*/ 83 h 453"/>
              <a:gd name="T58" fmla="*/ 346 w 498"/>
              <a:gd name="T59" fmla="*/ 268 h 453"/>
              <a:gd name="T60" fmla="*/ 68 w 498"/>
              <a:gd name="T61" fmla="*/ 101 h 453"/>
              <a:gd name="T62" fmla="*/ 146 w 498"/>
              <a:gd name="T63" fmla="*/ 25 h 453"/>
              <a:gd name="T64" fmla="*/ 255 w 498"/>
              <a:gd name="T65" fmla="*/ 25 h 453"/>
              <a:gd name="T66" fmla="*/ 333 w 498"/>
              <a:gd name="T67" fmla="*/ 101 h 453"/>
              <a:gd name="T68" fmla="*/ 329 w 498"/>
              <a:gd name="T69" fmla="*/ 156 h 453"/>
              <a:gd name="T70" fmla="*/ 292 w 498"/>
              <a:gd name="T71" fmla="*/ 64 h 453"/>
              <a:gd name="T72" fmla="*/ 201 w 498"/>
              <a:gd name="T73" fmla="*/ 27 h 453"/>
              <a:gd name="T74" fmla="*/ 109 w 498"/>
              <a:gd name="T75" fmla="*/ 66 h 453"/>
              <a:gd name="T76" fmla="*/ 71 w 498"/>
              <a:gd name="T77" fmla="*/ 156 h 453"/>
              <a:gd name="T78" fmla="*/ 109 w 498"/>
              <a:gd name="T79" fmla="*/ 247 h 453"/>
              <a:gd name="T80" fmla="*/ 67 w 498"/>
              <a:gd name="T81" fmla="*/ 205 h 453"/>
              <a:gd name="T82" fmla="*/ 204 w 498"/>
              <a:gd name="T83" fmla="*/ 175 h 453"/>
              <a:gd name="T84" fmla="*/ 294 w 498"/>
              <a:gd name="T85" fmla="*/ 224 h 453"/>
              <a:gd name="T86" fmla="*/ 212 w 498"/>
              <a:gd name="T87" fmla="*/ 271 h 453"/>
              <a:gd name="T88" fmla="*/ 140 w 498"/>
              <a:gd name="T89" fmla="*/ 255 h 453"/>
              <a:gd name="T90" fmla="*/ 197 w 498"/>
              <a:gd name="T91" fmla="*/ 139 h 453"/>
              <a:gd name="T92" fmla="*/ 187 w 498"/>
              <a:gd name="T93" fmla="*/ 164 h 453"/>
              <a:gd name="T94" fmla="*/ 91 w 498"/>
              <a:gd name="T95" fmla="*/ 190 h 453"/>
              <a:gd name="T96" fmla="*/ 99 w 498"/>
              <a:gd name="T97" fmla="*/ 102 h 453"/>
              <a:gd name="T98" fmla="*/ 167 w 498"/>
              <a:gd name="T99" fmla="*/ 46 h 453"/>
              <a:gd name="T100" fmla="*/ 255 w 498"/>
              <a:gd name="T101" fmla="*/ 55 h 453"/>
              <a:gd name="T102" fmla="*/ 311 w 498"/>
              <a:gd name="T103" fmla="*/ 123 h 453"/>
              <a:gd name="T104" fmla="*/ 201 w 498"/>
              <a:gd name="T105" fmla="*/ 299 h 453"/>
              <a:gd name="T106" fmla="*/ 125 w 498"/>
              <a:gd name="T107" fmla="*/ 277 h 453"/>
              <a:gd name="T108" fmla="*/ 214 w 498"/>
              <a:gd name="T109" fmla="*/ 285 h 453"/>
              <a:gd name="T110" fmla="*/ 299 w 498"/>
              <a:gd name="T111" fmla="*/ 239 h 453"/>
              <a:gd name="T112" fmla="*/ 341 w 498"/>
              <a:gd name="T113" fmla="*/ 181 h 453"/>
              <a:gd name="T114" fmla="*/ 308 w 498"/>
              <a:gd name="T115" fmla="*/ 250 h 453"/>
              <a:gd name="T116" fmla="*/ 288 w 498"/>
              <a:gd name="T117" fmla="*/ 269 h 453"/>
              <a:gd name="T118" fmla="*/ 225 w 498"/>
              <a:gd name="T119" fmla="*/ 297 h 453"/>
              <a:gd name="T120" fmla="*/ 307 w 498"/>
              <a:gd name="T121" fmla="*/ 272 h 453"/>
              <a:gd name="T122" fmla="*/ 310 w 498"/>
              <a:gd name="T123" fmla="*/ 283 h 453"/>
              <a:gd name="T124" fmla="*/ 483 w 498"/>
              <a:gd name="T125" fmla="*/ 412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98" h="453">
                <a:moveTo>
                  <a:pt x="496" y="398"/>
                </a:moveTo>
                <a:lnTo>
                  <a:pt x="496" y="398"/>
                </a:lnTo>
                <a:lnTo>
                  <a:pt x="485" y="387"/>
                </a:lnTo>
                <a:lnTo>
                  <a:pt x="485" y="387"/>
                </a:lnTo>
                <a:lnTo>
                  <a:pt x="485" y="387"/>
                </a:lnTo>
                <a:lnTo>
                  <a:pt x="350" y="252"/>
                </a:lnTo>
                <a:lnTo>
                  <a:pt x="350" y="252"/>
                </a:lnTo>
                <a:lnTo>
                  <a:pt x="348" y="251"/>
                </a:lnTo>
                <a:lnTo>
                  <a:pt x="348" y="251"/>
                </a:lnTo>
                <a:lnTo>
                  <a:pt x="348" y="251"/>
                </a:lnTo>
                <a:lnTo>
                  <a:pt x="348" y="251"/>
                </a:lnTo>
                <a:lnTo>
                  <a:pt x="346" y="250"/>
                </a:lnTo>
                <a:lnTo>
                  <a:pt x="346" y="250"/>
                </a:lnTo>
                <a:lnTo>
                  <a:pt x="342" y="251"/>
                </a:lnTo>
                <a:lnTo>
                  <a:pt x="342" y="251"/>
                </a:lnTo>
                <a:lnTo>
                  <a:pt x="342" y="251"/>
                </a:lnTo>
                <a:lnTo>
                  <a:pt x="342" y="251"/>
                </a:lnTo>
                <a:lnTo>
                  <a:pt x="340" y="252"/>
                </a:lnTo>
                <a:lnTo>
                  <a:pt x="337" y="256"/>
                </a:lnTo>
                <a:lnTo>
                  <a:pt x="328" y="247"/>
                </a:lnTo>
                <a:lnTo>
                  <a:pt x="328" y="247"/>
                </a:lnTo>
                <a:lnTo>
                  <a:pt x="338" y="232"/>
                </a:lnTo>
                <a:lnTo>
                  <a:pt x="346" y="217"/>
                </a:lnTo>
                <a:lnTo>
                  <a:pt x="351" y="199"/>
                </a:lnTo>
                <a:lnTo>
                  <a:pt x="355" y="183"/>
                </a:lnTo>
                <a:lnTo>
                  <a:pt x="376" y="185"/>
                </a:lnTo>
                <a:lnTo>
                  <a:pt x="376" y="185"/>
                </a:lnTo>
                <a:lnTo>
                  <a:pt x="379" y="191"/>
                </a:lnTo>
                <a:lnTo>
                  <a:pt x="382" y="195"/>
                </a:lnTo>
                <a:lnTo>
                  <a:pt x="388" y="198"/>
                </a:lnTo>
                <a:lnTo>
                  <a:pt x="394" y="199"/>
                </a:lnTo>
                <a:lnTo>
                  <a:pt x="394" y="199"/>
                </a:lnTo>
                <a:lnTo>
                  <a:pt x="399" y="199"/>
                </a:lnTo>
                <a:lnTo>
                  <a:pt x="402" y="198"/>
                </a:lnTo>
                <a:lnTo>
                  <a:pt x="405" y="196"/>
                </a:lnTo>
                <a:lnTo>
                  <a:pt x="407" y="194"/>
                </a:lnTo>
                <a:lnTo>
                  <a:pt x="410" y="191"/>
                </a:lnTo>
                <a:lnTo>
                  <a:pt x="412" y="188"/>
                </a:lnTo>
                <a:lnTo>
                  <a:pt x="413" y="184"/>
                </a:lnTo>
                <a:lnTo>
                  <a:pt x="414" y="181"/>
                </a:lnTo>
                <a:lnTo>
                  <a:pt x="414" y="181"/>
                </a:lnTo>
                <a:lnTo>
                  <a:pt x="413" y="176"/>
                </a:lnTo>
                <a:lnTo>
                  <a:pt x="412" y="172"/>
                </a:lnTo>
                <a:lnTo>
                  <a:pt x="470" y="103"/>
                </a:lnTo>
                <a:lnTo>
                  <a:pt x="470" y="103"/>
                </a:lnTo>
                <a:lnTo>
                  <a:pt x="473" y="104"/>
                </a:lnTo>
                <a:lnTo>
                  <a:pt x="477" y="104"/>
                </a:lnTo>
                <a:lnTo>
                  <a:pt x="477" y="104"/>
                </a:lnTo>
                <a:lnTo>
                  <a:pt x="481" y="104"/>
                </a:lnTo>
                <a:lnTo>
                  <a:pt x="484" y="103"/>
                </a:lnTo>
                <a:lnTo>
                  <a:pt x="487" y="101"/>
                </a:lnTo>
                <a:lnTo>
                  <a:pt x="490" y="99"/>
                </a:lnTo>
                <a:lnTo>
                  <a:pt x="493" y="96"/>
                </a:lnTo>
                <a:lnTo>
                  <a:pt x="495" y="93"/>
                </a:lnTo>
                <a:lnTo>
                  <a:pt x="496" y="89"/>
                </a:lnTo>
                <a:lnTo>
                  <a:pt x="496" y="86"/>
                </a:lnTo>
                <a:lnTo>
                  <a:pt x="496" y="86"/>
                </a:lnTo>
                <a:lnTo>
                  <a:pt x="496" y="82"/>
                </a:lnTo>
                <a:lnTo>
                  <a:pt x="495" y="79"/>
                </a:lnTo>
                <a:lnTo>
                  <a:pt x="493" y="75"/>
                </a:lnTo>
                <a:lnTo>
                  <a:pt x="490" y="72"/>
                </a:lnTo>
                <a:lnTo>
                  <a:pt x="487" y="70"/>
                </a:lnTo>
                <a:lnTo>
                  <a:pt x="484" y="68"/>
                </a:lnTo>
                <a:lnTo>
                  <a:pt x="481" y="67"/>
                </a:lnTo>
                <a:lnTo>
                  <a:pt x="477" y="67"/>
                </a:lnTo>
                <a:lnTo>
                  <a:pt x="477" y="67"/>
                </a:lnTo>
                <a:lnTo>
                  <a:pt x="473" y="67"/>
                </a:lnTo>
                <a:lnTo>
                  <a:pt x="470" y="68"/>
                </a:lnTo>
                <a:lnTo>
                  <a:pt x="467" y="70"/>
                </a:lnTo>
                <a:lnTo>
                  <a:pt x="463" y="72"/>
                </a:lnTo>
                <a:lnTo>
                  <a:pt x="461" y="75"/>
                </a:lnTo>
                <a:lnTo>
                  <a:pt x="459" y="79"/>
                </a:lnTo>
                <a:lnTo>
                  <a:pt x="458" y="82"/>
                </a:lnTo>
                <a:lnTo>
                  <a:pt x="458" y="86"/>
                </a:lnTo>
                <a:lnTo>
                  <a:pt x="458" y="86"/>
                </a:lnTo>
                <a:lnTo>
                  <a:pt x="459" y="89"/>
                </a:lnTo>
                <a:lnTo>
                  <a:pt x="460" y="94"/>
                </a:lnTo>
                <a:lnTo>
                  <a:pt x="401" y="163"/>
                </a:lnTo>
                <a:lnTo>
                  <a:pt x="401" y="163"/>
                </a:lnTo>
                <a:lnTo>
                  <a:pt x="394" y="162"/>
                </a:lnTo>
                <a:lnTo>
                  <a:pt x="394" y="162"/>
                </a:lnTo>
                <a:lnTo>
                  <a:pt x="389" y="163"/>
                </a:lnTo>
                <a:lnTo>
                  <a:pt x="385" y="165"/>
                </a:lnTo>
                <a:lnTo>
                  <a:pt x="381" y="167"/>
                </a:lnTo>
                <a:lnTo>
                  <a:pt x="378" y="171"/>
                </a:lnTo>
                <a:lnTo>
                  <a:pt x="358" y="169"/>
                </a:lnTo>
                <a:lnTo>
                  <a:pt x="358" y="169"/>
                </a:lnTo>
                <a:lnTo>
                  <a:pt x="358" y="156"/>
                </a:lnTo>
                <a:lnTo>
                  <a:pt x="358" y="156"/>
                </a:lnTo>
                <a:lnTo>
                  <a:pt x="356" y="140"/>
                </a:lnTo>
                <a:lnTo>
                  <a:pt x="354" y="125"/>
                </a:lnTo>
                <a:lnTo>
                  <a:pt x="351" y="111"/>
                </a:lnTo>
                <a:lnTo>
                  <a:pt x="346" y="96"/>
                </a:lnTo>
                <a:lnTo>
                  <a:pt x="339" y="82"/>
                </a:lnTo>
                <a:lnTo>
                  <a:pt x="332" y="69"/>
                </a:lnTo>
                <a:lnTo>
                  <a:pt x="322" y="57"/>
                </a:lnTo>
                <a:lnTo>
                  <a:pt x="312" y="45"/>
                </a:lnTo>
                <a:lnTo>
                  <a:pt x="312" y="45"/>
                </a:lnTo>
                <a:lnTo>
                  <a:pt x="300" y="34"/>
                </a:lnTo>
                <a:lnTo>
                  <a:pt x="287" y="26"/>
                </a:lnTo>
                <a:lnTo>
                  <a:pt x="274" y="18"/>
                </a:lnTo>
                <a:lnTo>
                  <a:pt x="260" y="12"/>
                </a:lnTo>
                <a:lnTo>
                  <a:pt x="246" y="6"/>
                </a:lnTo>
                <a:lnTo>
                  <a:pt x="231" y="2"/>
                </a:lnTo>
                <a:lnTo>
                  <a:pt x="216" y="0"/>
                </a:lnTo>
                <a:lnTo>
                  <a:pt x="201" y="0"/>
                </a:lnTo>
                <a:lnTo>
                  <a:pt x="201" y="0"/>
                </a:lnTo>
                <a:lnTo>
                  <a:pt x="185" y="0"/>
                </a:lnTo>
                <a:lnTo>
                  <a:pt x="170" y="2"/>
                </a:lnTo>
                <a:lnTo>
                  <a:pt x="155" y="6"/>
                </a:lnTo>
                <a:lnTo>
                  <a:pt x="140" y="12"/>
                </a:lnTo>
                <a:lnTo>
                  <a:pt x="126" y="18"/>
                </a:lnTo>
                <a:lnTo>
                  <a:pt x="113" y="26"/>
                </a:lnTo>
                <a:lnTo>
                  <a:pt x="102" y="35"/>
                </a:lnTo>
                <a:lnTo>
                  <a:pt x="90" y="45"/>
                </a:lnTo>
                <a:lnTo>
                  <a:pt x="90" y="45"/>
                </a:lnTo>
                <a:lnTo>
                  <a:pt x="79" y="57"/>
                </a:lnTo>
                <a:lnTo>
                  <a:pt x="70" y="70"/>
                </a:lnTo>
                <a:lnTo>
                  <a:pt x="62" y="83"/>
                </a:lnTo>
                <a:lnTo>
                  <a:pt x="55" y="96"/>
                </a:lnTo>
                <a:lnTo>
                  <a:pt x="51" y="111"/>
                </a:lnTo>
                <a:lnTo>
                  <a:pt x="47" y="125"/>
                </a:lnTo>
                <a:lnTo>
                  <a:pt x="44" y="141"/>
                </a:lnTo>
                <a:lnTo>
                  <a:pt x="43" y="156"/>
                </a:lnTo>
                <a:lnTo>
                  <a:pt x="43" y="156"/>
                </a:lnTo>
                <a:lnTo>
                  <a:pt x="44" y="175"/>
                </a:lnTo>
                <a:lnTo>
                  <a:pt x="48" y="193"/>
                </a:lnTo>
                <a:lnTo>
                  <a:pt x="53" y="210"/>
                </a:lnTo>
                <a:lnTo>
                  <a:pt x="61" y="226"/>
                </a:lnTo>
                <a:lnTo>
                  <a:pt x="69" y="242"/>
                </a:lnTo>
                <a:lnTo>
                  <a:pt x="80" y="256"/>
                </a:lnTo>
                <a:lnTo>
                  <a:pt x="92" y="269"/>
                </a:lnTo>
                <a:lnTo>
                  <a:pt x="105" y="280"/>
                </a:lnTo>
                <a:lnTo>
                  <a:pt x="88" y="306"/>
                </a:lnTo>
                <a:lnTo>
                  <a:pt x="88" y="306"/>
                </a:lnTo>
                <a:lnTo>
                  <a:pt x="83" y="305"/>
                </a:lnTo>
                <a:lnTo>
                  <a:pt x="83" y="305"/>
                </a:lnTo>
                <a:lnTo>
                  <a:pt x="77" y="306"/>
                </a:lnTo>
                <a:lnTo>
                  <a:pt x="71" y="310"/>
                </a:lnTo>
                <a:lnTo>
                  <a:pt x="38" y="288"/>
                </a:lnTo>
                <a:lnTo>
                  <a:pt x="38" y="288"/>
                </a:lnTo>
                <a:lnTo>
                  <a:pt x="38" y="285"/>
                </a:lnTo>
                <a:lnTo>
                  <a:pt x="38" y="285"/>
                </a:lnTo>
                <a:lnTo>
                  <a:pt x="38" y="280"/>
                </a:lnTo>
                <a:lnTo>
                  <a:pt x="37" y="277"/>
                </a:lnTo>
                <a:lnTo>
                  <a:pt x="35" y="274"/>
                </a:lnTo>
                <a:lnTo>
                  <a:pt x="32" y="271"/>
                </a:lnTo>
                <a:lnTo>
                  <a:pt x="29" y="269"/>
                </a:lnTo>
                <a:lnTo>
                  <a:pt x="26" y="268"/>
                </a:lnTo>
                <a:lnTo>
                  <a:pt x="23" y="266"/>
                </a:lnTo>
                <a:lnTo>
                  <a:pt x="20" y="265"/>
                </a:lnTo>
                <a:lnTo>
                  <a:pt x="20" y="265"/>
                </a:lnTo>
                <a:lnTo>
                  <a:pt x="15" y="266"/>
                </a:lnTo>
                <a:lnTo>
                  <a:pt x="12" y="268"/>
                </a:lnTo>
                <a:lnTo>
                  <a:pt x="9" y="269"/>
                </a:lnTo>
                <a:lnTo>
                  <a:pt x="5" y="271"/>
                </a:lnTo>
                <a:lnTo>
                  <a:pt x="3" y="274"/>
                </a:lnTo>
                <a:lnTo>
                  <a:pt x="1" y="277"/>
                </a:lnTo>
                <a:lnTo>
                  <a:pt x="0" y="280"/>
                </a:lnTo>
                <a:lnTo>
                  <a:pt x="0" y="285"/>
                </a:lnTo>
                <a:lnTo>
                  <a:pt x="0" y="285"/>
                </a:lnTo>
                <a:lnTo>
                  <a:pt x="0" y="288"/>
                </a:lnTo>
                <a:lnTo>
                  <a:pt x="1" y="292"/>
                </a:lnTo>
                <a:lnTo>
                  <a:pt x="3" y="295"/>
                </a:lnTo>
                <a:lnTo>
                  <a:pt x="5" y="298"/>
                </a:lnTo>
                <a:lnTo>
                  <a:pt x="9" y="300"/>
                </a:lnTo>
                <a:lnTo>
                  <a:pt x="12" y="302"/>
                </a:lnTo>
                <a:lnTo>
                  <a:pt x="15" y="303"/>
                </a:lnTo>
                <a:lnTo>
                  <a:pt x="20" y="303"/>
                </a:lnTo>
                <a:lnTo>
                  <a:pt x="20" y="303"/>
                </a:lnTo>
                <a:lnTo>
                  <a:pt x="25" y="302"/>
                </a:lnTo>
                <a:lnTo>
                  <a:pt x="29" y="300"/>
                </a:lnTo>
                <a:lnTo>
                  <a:pt x="64" y="322"/>
                </a:lnTo>
                <a:lnTo>
                  <a:pt x="64" y="322"/>
                </a:lnTo>
                <a:lnTo>
                  <a:pt x="64" y="325"/>
                </a:lnTo>
                <a:lnTo>
                  <a:pt x="64" y="325"/>
                </a:lnTo>
                <a:lnTo>
                  <a:pt x="64" y="328"/>
                </a:lnTo>
                <a:lnTo>
                  <a:pt x="65" y="332"/>
                </a:lnTo>
                <a:lnTo>
                  <a:pt x="67" y="336"/>
                </a:lnTo>
                <a:lnTo>
                  <a:pt x="69" y="338"/>
                </a:lnTo>
                <a:lnTo>
                  <a:pt x="72" y="340"/>
                </a:lnTo>
                <a:lnTo>
                  <a:pt x="76" y="342"/>
                </a:lnTo>
                <a:lnTo>
                  <a:pt x="79" y="343"/>
                </a:lnTo>
                <a:lnTo>
                  <a:pt x="83" y="343"/>
                </a:lnTo>
                <a:lnTo>
                  <a:pt x="83" y="343"/>
                </a:lnTo>
                <a:lnTo>
                  <a:pt x="86" y="343"/>
                </a:lnTo>
                <a:lnTo>
                  <a:pt x="90" y="342"/>
                </a:lnTo>
                <a:lnTo>
                  <a:pt x="93" y="340"/>
                </a:lnTo>
                <a:lnTo>
                  <a:pt x="96" y="338"/>
                </a:lnTo>
                <a:lnTo>
                  <a:pt x="98" y="336"/>
                </a:lnTo>
                <a:lnTo>
                  <a:pt x="101" y="332"/>
                </a:lnTo>
                <a:lnTo>
                  <a:pt x="102" y="328"/>
                </a:lnTo>
                <a:lnTo>
                  <a:pt x="102" y="325"/>
                </a:lnTo>
                <a:lnTo>
                  <a:pt x="102" y="325"/>
                </a:lnTo>
                <a:lnTo>
                  <a:pt x="101" y="319"/>
                </a:lnTo>
                <a:lnTo>
                  <a:pt x="98" y="314"/>
                </a:lnTo>
                <a:lnTo>
                  <a:pt x="117" y="289"/>
                </a:lnTo>
                <a:lnTo>
                  <a:pt x="117" y="289"/>
                </a:lnTo>
                <a:lnTo>
                  <a:pt x="126" y="295"/>
                </a:lnTo>
                <a:lnTo>
                  <a:pt x="136" y="299"/>
                </a:lnTo>
                <a:lnTo>
                  <a:pt x="146" y="303"/>
                </a:lnTo>
                <a:lnTo>
                  <a:pt x="157" y="306"/>
                </a:lnTo>
                <a:lnTo>
                  <a:pt x="166" y="310"/>
                </a:lnTo>
                <a:lnTo>
                  <a:pt x="178" y="312"/>
                </a:lnTo>
                <a:lnTo>
                  <a:pt x="189" y="313"/>
                </a:lnTo>
                <a:lnTo>
                  <a:pt x="201" y="313"/>
                </a:lnTo>
                <a:lnTo>
                  <a:pt x="201" y="313"/>
                </a:lnTo>
                <a:lnTo>
                  <a:pt x="201" y="313"/>
                </a:lnTo>
                <a:lnTo>
                  <a:pt x="213" y="313"/>
                </a:lnTo>
                <a:lnTo>
                  <a:pt x="225" y="311"/>
                </a:lnTo>
                <a:lnTo>
                  <a:pt x="237" y="309"/>
                </a:lnTo>
                <a:lnTo>
                  <a:pt x="248" y="305"/>
                </a:lnTo>
                <a:lnTo>
                  <a:pt x="260" y="302"/>
                </a:lnTo>
                <a:lnTo>
                  <a:pt x="271" y="297"/>
                </a:lnTo>
                <a:lnTo>
                  <a:pt x="282" y="291"/>
                </a:lnTo>
                <a:lnTo>
                  <a:pt x="292" y="284"/>
                </a:lnTo>
                <a:lnTo>
                  <a:pt x="300" y="292"/>
                </a:lnTo>
                <a:lnTo>
                  <a:pt x="297" y="296"/>
                </a:lnTo>
                <a:lnTo>
                  <a:pt x="297" y="296"/>
                </a:lnTo>
                <a:lnTo>
                  <a:pt x="295" y="298"/>
                </a:lnTo>
                <a:lnTo>
                  <a:pt x="295" y="298"/>
                </a:lnTo>
                <a:lnTo>
                  <a:pt x="295" y="298"/>
                </a:lnTo>
                <a:lnTo>
                  <a:pt x="295" y="298"/>
                </a:lnTo>
                <a:lnTo>
                  <a:pt x="295" y="301"/>
                </a:lnTo>
                <a:lnTo>
                  <a:pt x="295" y="301"/>
                </a:lnTo>
                <a:lnTo>
                  <a:pt x="295" y="301"/>
                </a:lnTo>
                <a:lnTo>
                  <a:pt x="295" y="301"/>
                </a:lnTo>
                <a:lnTo>
                  <a:pt x="295" y="303"/>
                </a:lnTo>
                <a:lnTo>
                  <a:pt x="295" y="303"/>
                </a:lnTo>
                <a:lnTo>
                  <a:pt x="295" y="303"/>
                </a:lnTo>
                <a:lnTo>
                  <a:pt x="295" y="303"/>
                </a:lnTo>
                <a:lnTo>
                  <a:pt x="297" y="305"/>
                </a:lnTo>
                <a:lnTo>
                  <a:pt x="297" y="305"/>
                </a:lnTo>
                <a:lnTo>
                  <a:pt x="297" y="305"/>
                </a:lnTo>
                <a:lnTo>
                  <a:pt x="312" y="322"/>
                </a:lnTo>
                <a:lnTo>
                  <a:pt x="312" y="322"/>
                </a:lnTo>
                <a:lnTo>
                  <a:pt x="312" y="322"/>
                </a:lnTo>
                <a:lnTo>
                  <a:pt x="432" y="440"/>
                </a:lnTo>
                <a:lnTo>
                  <a:pt x="443" y="451"/>
                </a:lnTo>
                <a:lnTo>
                  <a:pt x="443" y="451"/>
                </a:lnTo>
                <a:lnTo>
                  <a:pt x="445" y="452"/>
                </a:lnTo>
                <a:lnTo>
                  <a:pt x="447" y="453"/>
                </a:lnTo>
                <a:lnTo>
                  <a:pt x="447" y="453"/>
                </a:lnTo>
                <a:lnTo>
                  <a:pt x="447" y="453"/>
                </a:lnTo>
                <a:lnTo>
                  <a:pt x="447" y="453"/>
                </a:lnTo>
                <a:lnTo>
                  <a:pt x="458" y="452"/>
                </a:lnTo>
                <a:lnTo>
                  <a:pt x="467" y="449"/>
                </a:lnTo>
                <a:lnTo>
                  <a:pt x="475" y="445"/>
                </a:lnTo>
                <a:lnTo>
                  <a:pt x="483" y="438"/>
                </a:lnTo>
                <a:lnTo>
                  <a:pt x="489" y="431"/>
                </a:lnTo>
                <a:lnTo>
                  <a:pt x="494" y="422"/>
                </a:lnTo>
                <a:lnTo>
                  <a:pt x="497" y="413"/>
                </a:lnTo>
                <a:lnTo>
                  <a:pt x="498" y="403"/>
                </a:lnTo>
                <a:lnTo>
                  <a:pt x="498" y="403"/>
                </a:lnTo>
                <a:lnTo>
                  <a:pt x="497" y="400"/>
                </a:lnTo>
                <a:lnTo>
                  <a:pt x="496" y="398"/>
                </a:lnTo>
                <a:lnTo>
                  <a:pt x="496" y="398"/>
                </a:lnTo>
                <a:close/>
                <a:moveTo>
                  <a:pt x="481" y="83"/>
                </a:moveTo>
                <a:lnTo>
                  <a:pt x="480" y="82"/>
                </a:lnTo>
                <a:lnTo>
                  <a:pt x="480" y="82"/>
                </a:lnTo>
                <a:lnTo>
                  <a:pt x="481" y="83"/>
                </a:lnTo>
                <a:lnTo>
                  <a:pt x="481" y="83"/>
                </a:lnTo>
                <a:close/>
                <a:moveTo>
                  <a:pt x="327" y="316"/>
                </a:moveTo>
                <a:lnTo>
                  <a:pt x="361" y="283"/>
                </a:lnTo>
                <a:lnTo>
                  <a:pt x="470" y="393"/>
                </a:lnTo>
                <a:lnTo>
                  <a:pt x="470" y="393"/>
                </a:lnTo>
                <a:lnTo>
                  <a:pt x="437" y="426"/>
                </a:lnTo>
                <a:lnTo>
                  <a:pt x="327" y="316"/>
                </a:lnTo>
                <a:close/>
                <a:moveTo>
                  <a:pt x="312" y="301"/>
                </a:moveTo>
                <a:lnTo>
                  <a:pt x="346" y="268"/>
                </a:lnTo>
                <a:lnTo>
                  <a:pt x="351" y="273"/>
                </a:lnTo>
                <a:lnTo>
                  <a:pt x="318" y="306"/>
                </a:lnTo>
                <a:lnTo>
                  <a:pt x="312" y="301"/>
                </a:lnTo>
                <a:close/>
                <a:moveTo>
                  <a:pt x="58" y="156"/>
                </a:moveTo>
                <a:lnTo>
                  <a:pt x="58" y="156"/>
                </a:lnTo>
                <a:lnTo>
                  <a:pt x="58" y="142"/>
                </a:lnTo>
                <a:lnTo>
                  <a:pt x="61" y="128"/>
                </a:lnTo>
                <a:lnTo>
                  <a:pt x="64" y="115"/>
                </a:lnTo>
                <a:lnTo>
                  <a:pt x="68" y="101"/>
                </a:lnTo>
                <a:lnTo>
                  <a:pt x="75" y="89"/>
                </a:lnTo>
                <a:lnTo>
                  <a:pt x="82" y="77"/>
                </a:lnTo>
                <a:lnTo>
                  <a:pt x="90" y="66"/>
                </a:lnTo>
                <a:lnTo>
                  <a:pt x="99" y="56"/>
                </a:lnTo>
                <a:lnTo>
                  <a:pt x="99" y="56"/>
                </a:lnTo>
                <a:lnTo>
                  <a:pt x="110" y="46"/>
                </a:lnTo>
                <a:lnTo>
                  <a:pt x="121" y="37"/>
                </a:lnTo>
                <a:lnTo>
                  <a:pt x="133" y="30"/>
                </a:lnTo>
                <a:lnTo>
                  <a:pt x="146" y="25"/>
                </a:lnTo>
                <a:lnTo>
                  <a:pt x="159" y="19"/>
                </a:lnTo>
                <a:lnTo>
                  <a:pt x="173" y="16"/>
                </a:lnTo>
                <a:lnTo>
                  <a:pt x="187" y="14"/>
                </a:lnTo>
                <a:lnTo>
                  <a:pt x="201" y="14"/>
                </a:lnTo>
                <a:lnTo>
                  <a:pt x="201" y="14"/>
                </a:lnTo>
                <a:lnTo>
                  <a:pt x="215" y="14"/>
                </a:lnTo>
                <a:lnTo>
                  <a:pt x="229" y="16"/>
                </a:lnTo>
                <a:lnTo>
                  <a:pt x="242" y="19"/>
                </a:lnTo>
                <a:lnTo>
                  <a:pt x="255" y="25"/>
                </a:lnTo>
                <a:lnTo>
                  <a:pt x="268" y="30"/>
                </a:lnTo>
                <a:lnTo>
                  <a:pt x="280" y="37"/>
                </a:lnTo>
                <a:lnTo>
                  <a:pt x="291" y="46"/>
                </a:lnTo>
                <a:lnTo>
                  <a:pt x="301" y="55"/>
                </a:lnTo>
                <a:lnTo>
                  <a:pt x="301" y="55"/>
                </a:lnTo>
                <a:lnTo>
                  <a:pt x="311" y="66"/>
                </a:lnTo>
                <a:lnTo>
                  <a:pt x="320" y="77"/>
                </a:lnTo>
                <a:lnTo>
                  <a:pt x="327" y="89"/>
                </a:lnTo>
                <a:lnTo>
                  <a:pt x="333" y="101"/>
                </a:lnTo>
                <a:lnTo>
                  <a:pt x="337" y="114"/>
                </a:lnTo>
                <a:lnTo>
                  <a:pt x="340" y="128"/>
                </a:lnTo>
                <a:lnTo>
                  <a:pt x="342" y="142"/>
                </a:lnTo>
                <a:lnTo>
                  <a:pt x="344" y="156"/>
                </a:lnTo>
                <a:lnTo>
                  <a:pt x="344" y="156"/>
                </a:lnTo>
                <a:lnTo>
                  <a:pt x="344" y="167"/>
                </a:lnTo>
                <a:lnTo>
                  <a:pt x="329" y="165"/>
                </a:lnTo>
                <a:lnTo>
                  <a:pt x="329" y="165"/>
                </a:lnTo>
                <a:lnTo>
                  <a:pt x="329" y="156"/>
                </a:lnTo>
                <a:lnTo>
                  <a:pt x="329" y="156"/>
                </a:lnTo>
                <a:lnTo>
                  <a:pt x="329" y="143"/>
                </a:lnTo>
                <a:lnTo>
                  <a:pt x="327" y="130"/>
                </a:lnTo>
                <a:lnTo>
                  <a:pt x="324" y="118"/>
                </a:lnTo>
                <a:lnTo>
                  <a:pt x="320" y="107"/>
                </a:lnTo>
                <a:lnTo>
                  <a:pt x="314" y="96"/>
                </a:lnTo>
                <a:lnTo>
                  <a:pt x="308" y="85"/>
                </a:lnTo>
                <a:lnTo>
                  <a:pt x="300" y="74"/>
                </a:lnTo>
                <a:lnTo>
                  <a:pt x="292" y="64"/>
                </a:lnTo>
                <a:lnTo>
                  <a:pt x="292" y="64"/>
                </a:lnTo>
                <a:lnTo>
                  <a:pt x="282" y="56"/>
                </a:lnTo>
                <a:lnTo>
                  <a:pt x="272" y="48"/>
                </a:lnTo>
                <a:lnTo>
                  <a:pt x="261" y="42"/>
                </a:lnTo>
                <a:lnTo>
                  <a:pt x="250" y="36"/>
                </a:lnTo>
                <a:lnTo>
                  <a:pt x="239" y="33"/>
                </a:lnTo>
                <a:lnTo>
                  <a:pt x="226" y="30"/>
                </a:lnTo>
                <a:lnTo>
                  <a:pt x="214" y="28"/>
                </a:lnTo>
                <a:lnTo>
                  <a:pt x="201" y="27"/>
                </a:lnTo>
                <a:lnTo>
                  <a:pt x="201" y="27"/>
                </a:lnTo>
                <a:lnTo>
                  <a:pt x="188" y="28"/>
                </a:lnTo>
                <a:lnTo>
                  <a:pt x="175" y="30"/>
                </a:lnTo>
                <a:lnTo>
                  <a:pt x="163" y="33"/>
                </a:lnTo>
                <a:lnTo>
                  <a:pt x="151" y="37"/>
                </a:lnTo>
                <a:lnTo>
                  <a:pt x="139" y="43"/>
                </a:lnTo>
                <a:lnTo>
                  <a:pt x="129" y="49"/>
                </a:lnTo>
                <a:lnTo>
                  <a:pt x="119" y="57"/>
                </a:lnTo>
                <a:lnTo>
                  <a:pt x="109" y="66"/>
                </a:lnTo>
                <a:lnTo>
                  <a:pt x="109" y="66"/>
                </a:lnTo>
                <a:lnTo>
                  <a:pt x="101" y="74"/>
                </a:lnTo>
                <a:lnTo>
                  <a:pt x="93" y="85"/>
                </a:lnTo>
                <a:lnTo>
                  <a:pt x="86" y="96"/>
                </a:lnTo>
                <a:lnTo>
                  <a:pt x="81" y="107"/>
                </a:lnTo>
                <a:lnTo>
                  <a:pt x="77" y="118"/>
                </a:lnTo>
                <a:lnTo>
                  <a:pt x="75" y="131"/>
                </a:lnTo>
                <a:lnTo>
                  <a:pt x="72" y="143"/>
                </a:lnTo>
                <a:lnTo>
                  <a:pt x="71" y="156"/>
                </a:lnTo>
                <a:lnTo>
                  <a:pt x="71" y="156"/>
                </a:lnTo>
                <a:lnTo>
                  <a:pt x="72" y="169"/>
                </a:lnTo>
                <a:lnTo>
                  <a:pt x="75" y="181"/>
                </a:lnTo>
                <a:lnTo>
                  <a:pt x="77" y="194"/>
                </a:lnTo>
                <a:lnTo>
                  <a:pt x="81" y="206"/>
                </a:lnTo>
                <a:lnTo>
                  <a:pt x="86" y="217"/>
                </a:lnTo>
                <a:lnTo>
                  <a:pt x="93" y="228"/>
                </a:lnTo>
                <a:lnTo>
                  <a:pt x="101" y="238"/>
                </a:lnTo>
                <a:lnTo>
                  <a:pt x="109" y="247"/>
                </a:lnTo>
                <a:lnTo>
                  <a:pt x="109" y="247"/>
                </a:lnTo>
                <a:lnTo>
                  <a:pt x="121" y="258"/>
                </a:lnTo>
                <a:lnTo>
                  <a:pt x="113" y="269"/>
                </a:lnTo>
                <a:lnTo>
                  <a:pt x="113" y="269"/>
                </a:lnTo>
                <a:lnTo>
                  <a:pt x="102" y="259"/>
                </a:lnTo>
                <a:lnTo>
                  <a:pt x="91" y="247"/>
                </a:lnTo>
                <a:lnTo>
                  <a:pt x="81" y="234"/>
                </a:lnTo>
                <a:lnTo>
                  <a:pt x="72" y="220"/>
                </a:lnTo>
                <a:lnTo>
                  <a:pt x="67" y="205"/>
                </a:lnTo>
                <a:lnTo>
                  <a:pt x="62" y="190"/>
                </a:lnTo>
                <a:lnTo>
                  <a:pt x="58" y="174"/>
                </a:lnTo>
                <a:lnTo>
                  <a:pt x="58" y="156"/>
                </a:lnTo>
                <a:lnTo>
                  <a:pt x="58" y="156"/>
                </a:lnTo>
                <a:close/>
                <a:moveTo>
                  <a:pt x="140" y="255"/>
                </a:moveTo>
                <a:lnTo>
                  <a:pt x="198" y="174"/>
                </a:lnTo>
                <a:lnTo>
                  <a:pt x="198" y="174"/>
                </a:lnTo>
                <a:lnTo>
                  <a:pt x="204" y="175"/>
                </a:lnTo>
                <a:lnTo>
                  <a:pt x="204" y="175"/>
                </a:lnTo>
                <a:lnTo>
                  <a:pt x="209" y="175"/>
                </a:lnTo>
                <a:lnTo>
                  <a:pt x="213" y="172"/>
                </a:lnTo>
                <a:lnTo>
                  <a:pt x="217" y="169"/>
                </a:lnTo>
                <a:lnTo>
                  <a:pt x="220" y="166"/>
                </a:lnTo>
                <a:lnTo>
                  <a:pt x="313" y="178"/>
                </a:lnTo>
                <a:lnTo>
                  <a:pt x="313" y="178"/>
                </a:lnTo>
                <a:lnTo>
                  <a:pt x="309" y="194"/>
                </a:lnTo>
                <a:lnTo>
                  <a:pt x="302" y="209"/>
                </a:lnTo>
                <a:lnTo>
                  <a:pt x="294" y="224"/>
                </a:lnTo>
                <a:lnTo>
                  <a:pt x="282" y="237"/>
                </a:lnTo>
                <a:lnTo>
                  <a:pt x="282" y="237"/>
                </a:lnTo>
                <a:lnTo>
                  <a:pt x="273" y="245"/>
                </a:lnTo>
                <a:lnTo>
                  <a:pt x="265" y="251"/>
                </a:lnTo>
                <a:lnTo>
                  <a:pt x="255" y="258"/>
                </a:lnTo>
                <a:lnTo>
                  <a:pt x="245" y="262"/>
                </a:lnTo>
                <a:lnTo>
                  <a:pt x="234" y="266"/>
                </a:lnTo>
                <a:lnTo>
                  <a:pt x="224" y="269"/>
                </a:lnTo>
                <a:lnTo>
                  <a:pt x="212" y="271"/>
                </a:lnTo>
                <a:lnTo>
                  <a:pt x="201" y="271"/>
                </a:lnTo>
                <a:lnTo>
                  <a:pt x="201" y="278"/>
                </a:lnTo>
                <a:lnTo>
                  <a:pt x="201" y="271"/>
                </a:lnTo>
                <a:lnTo>
                  <a:pt x="201" y="271"/>
                </a:lnTo>
                <a:lnTo>
                  <a:pt x="185" y="270"/>
                </a:lnTo>
                <a:lnTo>
                  <a:pt x="170" y="266"/>
                </a:lnTo>
                <a:lnTo>
                  <a:pt x="155" y="261"/>
                </a:lnTo>
                <a:lnTo>
                  <a:pt x="140" y="255"/>
                </a:lnTo>
                <a:lnTo>
                  <a:pt x="140" y="255"/>
                </a:lnTo>
                <a:close/>
                <a:moveTo>
                  <a:pt x="223" y="152"/>
                </a:moveTo>
                <a:lnTo>
                  <a:pt x="223" y="152"/>
                </a:lnTo>
                <a:lnTo>
                  <a:pt x="220" y="147"/>
                </a:lnTo>
                <a:lnTo>
                  <a:pt x="216" y="141"/>
                </a:lnTo>
                <a:lnTo>
                  <a:pt x="211" y="139"/>
                </a:lnTo>
                <a:lnTo>
                  <a:pt x="204" y="137"/>
                </a:lnTo>
                <a:lnTo>
                  <a:pt x="204" y="137"/>
                </a:lnTo>
                <a:lnTo>
                  <a:pt x="200" y="138"/>
                </a:lnTo>
                <a:lnTo>
                  <a:pt x="197" y="139"/>
                </a:lnTo>
                <a:lnTo>
                  <a:pt x="193" y="140"/>
                </a:lnTo>
                <a:lnTo>
                  <a:pt x="190" y="143"/>
                </a:lnTo>
                <a:lnTo>
                  <a:pt x="188" y="145"/>
                </a:lnTo>
                <a:lnTo>
                  <a:pt x="187" y="149"/>
                </a:lnTo>
                <a:lnTo>
                  <a:pt x="186" y="152"/>
                </a:lnTo>
                <a:lnTo>
                  <a:pt x="185" y="156"/>
                </a:lnTo>
                <a:lnTo>
                  <a:pt x="185" y="156"/>
                </a:lnTo>
                <a:lnTo>
                  <a:pt x="186" y="161"/>
                </a:lnTo>
                <a:lnTo>
                  <a:pt x="187" y="164"/>
                </a:lnTo>
                <a:lnTo>
                  <a:pt x="130" y="246"/>
                </a:lnTo>
                <a:lnTo>
                  <a:pt x="130" y="246"/>
                </a:lnTo>
                <a:lnTo>
                  <a:pt x="120" y="237"/>
                </a:lnTo>
                <a:lnTo>
                  <a:pt x="120" y="237"/>
                </a:lnTo>
                <a:lnTo>
                  <a:pt x="111" y="229"/>
                </a:lnTo>
                <a:lnTo>
                  <a:pt x="105" y="220"/>
                </a:lnTo>
                <a:lnTo>
                  <a:pt x="99" y="210"/>
                </a:lnTo>
                <a:lnTo>
                  <a:pt x="94" y="201"/>
                </a:lnTo>
                <a:lnTo>
                  <a:pt x="91" y="190"/>
                </a:lnTo>
                <a:lnTo>
                  <a:pt x="88" y="179"/>
                </a:lnTo>
                <a:lnTo>
                  <a:pt x="86" y="167"/>
                </a:lnTo>
                <a:lnTo>
                  <a:pt x="85" y="156"/>
                </a:lnTo>
                <a:lnTo>
                  <a:pt x="85" y="156"/>
                </a:lnTo>
                <a:lnTo>
                  <a:pt x="86" y="144"/>
                </a:lnTo>
                <a:lnTo>
                  <a:pt x="88" y="134"/>
                </a:lnTo>
                <a:lnTo>
                  <a:pt x="91" y="123"/>
                </a:lnTo>
                <a:lnTo>
                  <a:pt x="94" y="112"/>
                </a:lnTo>
                <a:lnTo>
                  <a:pt x="99" y="102"/>
                </a:lnTo>
                <a:lnTo>
                  <a:pt x="105" y="93"/>
                </a:lnTo>
                <a:lnTo>
                  <a:pt x="111" y="84"/>
                </a:lnTo>
                <a:lnTo>
                  <a:pt x="119" y="75"/>
                </a:lnTo>
                <a:lnTo>
                  <a:pt x="119" y="75"/>
                </a:lnTo>
                <a:lnTo>
                  <a:pt x="128" y="68"/>
                </a:lnTo>
                <a:lnTo>
                  <a:pt x="137" y="60"/>
                </a:lnTo>
                <a:lnTo>
                  <a:pt x="147" y="55"/>
                </a:lnTo>
                <a:lnTo>
                  <a:pt x="157" y="50"/>
                </a:lnTo>
                <a:lnTo>
                  <a:pt x="167" y="46"/>
                </a:lnTo>
                <a:lnTo>
                  <a:pt x="178" y="44"/>
                </a:lnTo>
                <a:lnTo>
                  <a:pt x="189" y="42"/>
                </a:lnTo>
                <a:lnTo>
                  <a:pt x="201" y="42"/>
                </a:lnTo>
                <a:lnTo>
                  <a:pt x="201" y="42"/>
                </a:lnTo>
                <a:lnTo>
                  <a:pt x="212" y="42"/>
                </a:lnTo>
                <a:lnTo>
                  <a:pt x="224" y="44"/>
                </a:lnTo>
                <a:lnTo>
                  <a:pt x="234" y="46"/>
                </a:lnTo>
                <a:lnTo>
                  <a:pt x="244" y="50"/>
                </a:lnTo>
                <a:lnTo>
                  <a:pt x="255" y="55"/>
                </a:lnTo>
                <a:lnTo>
                  <a:pt x="265" y="60"/>
                </a:lnTo>
                <a:lnTo>
                  <a:pt x="273" y="68"/>
                </a:lnTo>
                <a:lnTo>
                  <a:pt x="282" y="75"/>
                </a:lnTo>
                <a:lnTo>
                  <a:pt x="282" y="75"/>
                </a:lnTo>
                <a:lnTo>
                  <a:pt x="290" y="84"/>
                </a:lnTo>
                <a:lnTo>
                  <a:pt x="296" y="93"/>
                </a:lnTo>
                <a:lnTo>
                  <a:pt x="302" y="102"/>
                </a:lnTo>
                <a:lnTo>
                  <a:pt x="307" y="112"/>
                </a:lnTo>
                <a:lnTo>
                  <a:pt x="311" y="123"/>
                </a:lnTo>
                <a:lnTo>
                  <a:pt x="313" y="134"/>
                </a:lnTo>
                <a:lnTo>
                  <a:pt x="315" y="144"/>
                </a:lnTo>
                <a:lnTo>
                  <a:pt x="315" y="156"/>
                </a:lnTo>
                <a:lnTo>
                  <a:pt x="315" y="156"/>
                </a:lnTo>
                <a:lnTo>
                  <a:pt x="315" y="164"/>
                </a:lnTo>
                <a:lnTo>
                  <a:pt x="223" y="152"/>
                </a:lnTo>
                <a:close/>
                <a:moveTo>
                  <a:pt x="201" y="299"/>
                </a:moveTo>
                <a:lnTo>
                  <a:pt x="201" y="306"/>
                </a:lnTo>
                <a:lnTo>
                  <a:pt x="201" y="299"/>
                </a:lnTo>
                <a:lnTo>
                  <a:pt x="201" y="299"/>
                </a:lnTo>
                <a:lnTo>
                  <a:pt x="190" y="299"/>
                </a:lnTo>
                <a:lnTo>
                  <a:pt x="180" y="298"/>
                </a:lnTo>
                <a:lnTo>
                  <a:pt x="171" y="296"/>
                </a:lnTo>
                <a:lnTo>
                  <a:pt x="161" y="293"/>
                </a:lnTo>
                <a:lnTo>
                  <a:pt x="151" y="290"/>
                </a:lnTo>
                <a:lnTo>
                  <a:pt x="142" y="286"/>
                </a:lnTo>
                <a:lnTo>
                  <a:pt x="133" y="282"/>
                </a:lnTo>
                <a:lnTo>
                  <a:pt x="125" y="277"/>
                </a:lnTo>
                <a:lnTo>
                  <a:pt x="133" y="265"/>
                </a:lnTo>
                <a:lnTo>
                  <a:pt x="133" y="265"/>
                </a:lnTo>
                <a:lnTo>
                  <a:pt x="148" y="274"/>
                </a:lnTo>
                <a:lnTo>
                  <a:pt x="165" y="280"/>
                </a:lnTo>
                <a:lnTo>
                  <a:pt x="183" y="284"/>
                </a:lnTo>
                <a:lnTo>
                  <a:pt x="201" y="285"/>
                </a:lnTo>
                <a:lnTo>
                  <a:pt x="201" y="285"/>
                </a:lnTo>
                <a:lnTo>
                  <a:pt x="201" y="285"/>
                </a:lnTo>
                <a:lnTo>
                  <a:pt x="214" y="285"/>
                </a:lnTo>
                <a:lnTo>
                  <a:pt x="226" y="283"/>
                </a:lnTo>
                <a:lnTo>
                  <a:pt x="239" y="279"/>
                </a:lnTo>
                <a:lnTo>
                  <a:pt x="251" y="275"/>
                </a:lnTo>
                <a:lnTo>
                  <a:pt x="261" y="270"/>
                </a:lnTo>
                <a:lnTo>
                  <a:pt x="272" y="263"/>
                </a:lnTo>
                <a:lnTo>
                  <a:pt x="283" y="256"/>
                </a:lnTo>
                <a:lnTo>
                  <a:pt x="292" y="247"/>
                </a:lnTo>
                <a:lnTo>
                  <a:pt x="292" y="247"/>
                </a:lnTo>
                <a:lnTo>
                  <a:pt x="299" y="239"/>
                </a:lnTo>
                <a:lnTo>
                  <a:pt x="305" y="232"/>
                </a:lnTo>
                <a:lnTo>
                  <a:pt x="310" y="224"/>
                </a:lnTo>
                <a:lnTo>
                  <a:pt x="315" y="216"/>
                </a:lnTo>
                <a:lnTo>
                  <a:pt x="320" y="207"/>
                </a:lnTo>
                <a:lnTo>
                  <a:pt x="323" y="198"/>
                </a:lnTo>
                <a:lnTo>
                  <a:pt x="325" y="189"/>
                </a:lnTo>
                <a:lnTo>
                  <a:pt x="327" y="179"/>
                </a:lnTo>
                <a:lnTo>
                  <a:pt x="341" y="181"/>
                </a:lnTo>
                <a:lnTo>
                  <a:pt x="341" y="181"/>
                </a:lnTo>
                <a:lnTo>
                  <a:pt x="337" y="197"/>
                </a:lnTo>
                <a:lnTo>
                  <a:pt x="332" y="214"/>
                </a:lnTo>
                <a:lnTo>
                  <a:pt x="324" y="229"/>
                </a:lnTo>
                <a:lnTo>
                  <a:pt x="314" y="243"/>
                </a:lnTo>
                <a:lnTo>
                  <a:pt x="314" y="243"/>
                </a:lnTo>
                <a:lnTo>
                  <a:pt x="314" y="244"/>
                </a:lnTo>
                <a:lnTo>
                  <a:pt x="314" y="244"/>
                </a:lnTo>
                <a:lnTo>
                  <a:pt x="308" y="250"/>
                </a:lnTo>
                <a:lnTo>
                  <a:pt x="308" y="250"/>
                </a:lnTo>
                <a:lnTo>
                  <a:pt x="308" y="250"/>
                </a:lnTo>
                <a:lnTo>
                  <a:pt x="308" y="250"/>
                </a:lnTo>
                <a:lnTo>
                  <a:pt x="301" y="257"/>
                </a:lnTo>
                <a:lnTo>
                  <a:pt x="301" y="257"/>
                </a:lnTo>
                <a:lnTo>
                  <a:pt x="295" y="263"/>
                </a:lnTo>
                <a:lnTo>
                  <a:pt x="295" y="263"/>
                </a:lnTo>
                <a:lnTo>
                  <a:pt x="295" y="263"/>
                </a:lnTo>
                <a:lnTo>
                  <a:pt x="295" y="263"/>
                </a:lnTo>
                <a:lnTo>
                  <a:pt x="288" y="269"/>
                </a:lnTo>
                <a:lnTo>
                  <a:pt x="288" y="269"/>
                </a:lnTo>
                <a:lnTo>
                  <a:pt x="288" y="270"/>
                </a:lnTo>
                <a:lnTo>
                  <a:pt x="288" y="270"/>
                </a:lnTo>
                <a:lnTo>
                  <a:pt x="279" y="276"/>
                </a:lnTo>
                <a:lnTo>
                  <a:pt x="268" y="282"/>
                </a:lnTo>
                <a:lnTo>
                  <a:pt x="258" y="287"/>
                </a:lnTo>
                <a:lnTo>
                  <a:pt x="247" y="291"/>
                </a:lnTo>
                <a:lnTo>
                  <a:pt x="236" y="295"/>
                </a:lnTo>
                <a:lnTo>
                  <a:pt x="225" y="297"/>
                </a:lnTo>
                <a:lnTo>
                  <a:pt x="213" y="299"/>
                </a:lnTo>
                <a:lnTo>
                  <a:pt x="201" y="299"/>
                </a:lnTo>
                <a:lnTo>
                  <a:pt x="201" y="299"/>
                </a:lnTo>
                <a:close/>
                <a:moveTo>
                  <a:pt x="302" y="275"/>
                </a:moveTo>
                <a:lnTo>
                  <a:pt x="302" y="275"/>
                </a:lnTo>
                <a:lnTo>
                  <a:pt x="304" y="275"/>
                </a:lnTo>
                <a:lnTo>
                  <a:pt x="304" y="275"/>
                </a:lnTo>
                <a:lnTo>
                  <a:pt x="307" y="272"/>
                </a:lnTo>
                <a:lnTo>
                  <a:pt x="307" y="272"/>
                </a:lnTo>
                <a:lnTo>
                  <a:pt x="311" y="268"/>
                </a:lnTo>
                <a:lnTo>
                  <a:pt x="311" y="268"/>
                </a:lnTo>
                <a:lnTo>
                  <a:pt x="312" y="266"/>
                </a:lnTo>
                <a:lnTo>
                  <a:pt x="312" y="266"/>
                </a:lnTo>
                <a:lnTo>
                  <a:pt x="320" y="259"/>
                </a:lnTo>
                <a:lnTo>
                  <a:pt x="320" y="259"/>
                </a:lnTo>
                <a:lnTo>
                  <a:pt x="320" y="258"/>
                </a:lnTo>
                <a:lnTo>
                  <a:pt x="327" y="265"/>
                </a:lnTo>
                <a:lnTo>
                  <a:pt x="310" y="283"/>
                </a:lnTo>
                <a:lnTo>
                  <a:pt x="302" y="275"/>
                </a:lnTo>
                <a:close/>
                <a:moveTo>
                  <a:pt x="450" y="439"/>
                </a:moveTo>
                <a:lnTo>
                  <a:pt x="447" y="436"/>
                </a:lnTo>
                <a:lnTo>
                  <a:pt x="447" y="436"/>
                </a:lnTo>
                <a:lnTo>
                  <a:pt x="481" y="403"/>
                </a:lnTo>
                <a:lnTo>
                  <a:pt x="481" y="403"/>
                </a:lnTo>
                <a:lnTo>
                  <a:pt x="484" y="406"/>
                </a:lnTo>
                <a:lnTo>
                  <a:pt x="484" y="406"/>
                </a:lnTo>
                <a:lnTo>
                  <a:pt x="483" y="412"/>
                </a:lnTo>
                <a:lnTo>
                  <a:pt x="481" y="418"/>
                </a:lnTo>
                <a:lnTo>
                  <a:pt x="477" y="424"/>
                </a:lnTo>
                <a:lnTo>
                  <a:pt x="473" y="428"/>
                </a:lnTo>
                <a:lnTo>
                  <a:pt x="468" y="433"/>
                </a:lnTo>
                <a:lnTo>
                  <a:pt x="462" y="436"/>
                </a:lnTo>
                <a:lnTo>
                  <a:pt x="457" y="438"/>
                </a:lnTo>
                <a:lnTo>
                  <a:pt x="450" y="439"/>
                </a:lnTo>
                <a:lnTo>
                  <a:pt x="450" y="439"/>
                </a:lnTo>
                <a:close/>
              </a:path>
            </a:pathLst>
          </a:custGeom>
          <a:solidFill>
            <a:srgbClr val="C35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3162304" y="1789726"/>
            <a:ext cx="5867396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dist">
              <a:buClr>
                <a:srgbClr val="F9BD45"/>
              </a:buClr>
              <a:buSzPct val="150000"/>
            </a:pPr>
            <a:r>
              <a:rPr lang="en-US" altLang="ko-KR" sz="2800" b="1" dirty="0" smtClean="0">
                <a:solidFill>
                  <a:srgbClr val="C35954"/>
                </a:solidFill>
                <a:latin typeface="Calibri" panose="020F0502020204030204" pitchFamily="34" charset="0"/>
              </a:rPr>
              <a:t>Future Plans</a:t>
            </a:r>
            <a:endParaRPr lang="en-US" altLang="ko-KR" sz="2800" b="1" dirty="0">
              <a:solidFill>
                <a:srgbClr val="C35954"/>
              </a:solidFill>
              <a:latin typeface="Calibri" panose="020F0502020204030204" pitchFamily="34" charset="0"/>
            </a:endParaRPr>
          </a:p>
        </p:txBody>
      </p:sp>
      <p:cxnSp>
        <p:nvCxnSpPr>
          <p:cNvPr id="60" name="Straight Connector 59"/>
          <p:cNvCxnSpPr/>
          <p:nvPr/>
        </p:nvCxnSpPr>
        <p:spPr>
          <a:xfrm>
            <a:off x="3262315" y="2373239"/>
            <a:ext cx="566737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081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1906</TotalTime>
  <Words>189</Words>
  <Application>Microsoft Office PowerPoint</Application>
  <PresentationFormat>사용자 지정</PresentationFormat>
  <Paragraphs>55</Paragraphs>
  <Slides>10</Slides>
  <Notes>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1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pello</dc:creator>
  <cp:lastModifiedBy>suns</cp:lastModifiedBy>
  <cp:revision>162</cp:revision>
  <dcterms:created xsi:type="dcterms:W3CDTF">2015-12-02T02:04:02Z</dcterms:created>
  <dcterms:modified xsi:type="dcterms:W3CDTF">2019-02-21T00:43:28Z</dcterms:modified>
</cp:coreProperties>
</file>

<file path=docProps/thumbnail.jpeg>
</file>